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67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notesMasterIdLst>
    <p:notesMasterId r:id="rId43"/>
  </p:notesMasterIdLst>
  <p:handoutMasterIdLst>
    <p:handoutMasterId r:id="rId44"/>
  </p:handoutMasterIdLst>
  <p:sldIdLst>
    <p:sldId id="426" r:id="rId2"/>
    <p:sldId id="485" r:id="rId3"/>
    <p:sldId id="465" r:id="rId4"/>
    <p:sldId id="489" r:id="rId5"/>
    <p:sldId id="487" r:id="rId6"/>
    <p:sldId id="488" r:id="rId7"/>
    <p:sldId id="466" r:id="rId8"/>
    <p:sldId id="490" r:id="rId9"/>
    <p:sldId id="498" r:id="rId10"/>
    <p:sldId id="491" r:id="rId11"/>
    <p:sldId id="492" r:id="rId12"/>
    <p:sldId id="499" r:id="rId13"/>
    <p:sldId id="467" r:id="rId14"/>
    <p:sldId id="468" r:id="rId15"/>
    <p:sldId id="469" r:id="rId16"/>
    <p:sldId id="470" r:id="rId17"/>
    <p:sldId id="471" r:id="rId18"/>
    <p:sldId id="472" r:id="rId19"/>
    <p:sldId id="474" r:id="rId20"/>
    <p:sldId id="427" r:id="rId21"/>
    <p:sldId id="428" r:id="rId22"/>
    <p:sldId id="429" r:id="rId23"/>
    <p:sldId id="479" r:id="rId24"/>
    <p:sldId id="480" r:id="rId25"/>
    <p:sldId id="482" r:id="rId26"/>
    <p:sldId id="484" r:id="rId27"/>
    <p:sldId id="497" r:id="rId28"/>
    <p:sldId id="475" r:id="rId29"/>
    <p:sldId id="432" r:id="rId30"/>
    <p:sldId id="496" r:id="rId31"/>
    <p:sldId id="478" r:id="rId32"/>
    <p:sldId id="456" r:id="rId33"/>
    <p:sldId id="458" r:id="rId34"/>
    <p:sldId id="459" r:id="rId35"/>
    <p:sldId id="460" r:id="rId36"/>
    <p:sldId id="494" r:id="rId37"/>
    <p:sldId id="441" r:id="rId38"/>
    <p:sldId id="481" r:id="rId39"/>
    <p:sldId id="442" r:id="rId40"/>
    <p:sldId id="443" r:id="rId41"/>
    <p:sldId id="444" r:id="rId42"/>
  </p:sldIdLst>
  <p:sldSz cx="9144000" cy="6858000" type="screen4x3"/>
  <p:notesSz cx="7010400" cy="9296400"/>
  <p:custDataLst>
    <p:tags r:id="rId4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clrMru>
    <a:srgbClr val="3F4339"/>
    <a:srgbClr val="000000"/>
    <a:srgbClr val="32362C"/>
    <a:srgbClr val="FFFFFF"/>
    <a:srgbClr val="9D8C26"/>
    <a:srgbClr val="6F7229"/>
    <a:srgbClr val="778648"/>
    <a:srgbClr val="898989"/>
    <a:srgbClr val="3B4324"/>
    <a:srgbClr val="3A3E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76" autoAdjust="0"/>
    <p:restoredTop sz="94696" autoAdjust="0"/>
  </p:normalViewPr>
  <p:slideViewPr>
    <p:cSldViewPr snapToGrid="0">
      <p:cViewPr varScale="1">
        <p:scale>
          <a:sx n="70" d="100"/>
          <a:sy n="70" d="100"/>
        </p:scale>
        <p:origin x="15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064900-E834-464E-92B2-2B54F31C9F3F}" type="doc">
      <dgm:prSet loTypeId="urn:microsoft.com/office/officeart/2009/3/layout/IncreasingArrowsProcess" loCatId="" qsTypeId="urn:microsoft.com/office/officeart/2005/8/quickstyle/simple4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E6104AC7-981E-2F43-8E1D-90450B639EE5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/>
            <a:t>Person – Soul - Formation</a:t>
          </a:r>
          <a:endParaRPr lang="en-US" dirty="0"/>
        </a:p>
      </dgm:t>
    </dgm:pt>
    <dgm:pt modelId="{6E5EB732-A08D-DB42-9E8F-28DC6E91B884}" type="parTrans" cxnId="{58620758-797D-7C48-A8EA-17A2C43F4C60}">
      <dgm:prSet/>
      <dgm:spPr/>
      <dgm:t>
        <a:bodyPr/>
        <a:lstStyle/>
        <a:p>
          <a:endParaRPr lang="en-US"/>
        </a:p>
      </dgm:t>
    </dgm:pt>
    <dgm:pt modelId="{01B64DF4-EE88-8C4B-ADE0-7AA0DEFA41CF}" type="sibTrans" cxnId="{58620758-797D-7C48-A8EA-17A2C43F4C60}">
      <dgm:prSet/>
      <dgm:spPr/>
      <dgm:t>
        <a:bodyPr/>
        <a:lstStyle/>
        <a:p>
          <a:endParaRPr lang="en-US"/>
        </a:p>
      </dgm:t>
    </dgm:pt>
    <dgm:pt modelId="{86A32D7C-70E6-4245-9B32-86A4641849DD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2"/>
              </a:solidFill>
            </a:rPr>
            <a:t>*Self</a:t>
          </a:r>
        </a:p>
        <a:p>
          <a:r>
            <a:rPr lang="en-US" sz="1800" dirty="0" smtClean="0">
              <a:solidFill>
                <a:schemeClr val="tx2"/>
              </a:solidFill>
            </a:rPr>
            <a:t>All of Life </a:t>
          </a:r>
        </a:p>
        <a:p>
          <a:r>
            <a:rPr lang="en-US" sz="1800" dirty="0" smtClean="0">
              <a:solidFill>
                <a:schemeClr val="tx2"/>
              </a:solidFill>
            </a:rPr>
            <a:t>Education</a:t>
          </a:r>
        </a:p>
        <a:p>
          <a:r>
            <a:rPr lang="en-US" sz="1800" dirty="0" smtClean="0">
              <a:solidFill>
                <a:schemeClr val="tx2"/>
              </a:solidFill>
            </a:rPr>
            <a:t>Personality</a:t>
          </a:r>
        </a:p>
        <a:p>
          <a:r>
            <a:rPr lang="en-US" sz="1800" dirty="0" smtClean="0">
              <a:solidFill>
                <a:schemeClr val="tx2"/>
              </a:solidFill>
            </a:rPr>
            <a:t>Context </a:t>
          </a:r>
          <a:endParaRPr lang="en-US" sz="1800" dirty="0">
            <a:solidFill>
              <a:schemeClr val="tx2"/>
            </a:solidFill>
          </a:endParaRPr>
        </a:p>
      </dgm:t>
    </dgm:pt>
    <dgm:pt modelId="{D49F1AC8-A90C-BF4A-8A39-4B6FECF6E24F}" type="parTrans" cxnId="{D1E01542-F535-1041-9649-A32CAA9E3A7F}">
      <dgm:prSet/>
      <dgm:spPr/>
      <dgm:t>
        <a:bodyPr/>
        <a:lstStyle/>
        <a:p>
          <a:endParaRPr lang="en-US"/>
        </a:p>
      </dgm:t>
    </dgm:pt>
    <dgm:pt modelId="{A7EC46B4-1924-9F43-9762-D789B06E5C48}" type="sibTrans" cxnId="{D1E01542-F535-1041-9649-A32CAA9E3A7F}">
      <dgm:prSet/>
      <dgm:spPr/>
      <dgm:t>
        <a:bodyPr/>
        <a:lstStyle/>
        <a:p>
          <a:endParaRPr lang="en-US"/>
        </a:p>
      </dgm:t>
    </dgm:pt>
    <dgm:pt modelId="{AD892EBE-9C2D-1349-8CD4-D3C6AA9C2844}">
      <dgm:prSet phldrT="[Text]"/>
      <dgm:spPr>
        <a:solidFill>
          <a:schemeClr val="accent5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 smtClean="0"/>
            <a:t>Preparation – Skill - Information</a:t>
          </a:r>
          <a:endParaRPr lang="en-US" dirty="0"/>
        </a:p>
      </dgm:t>
    </dgm:pt>
    <dgm:pt modelId="{ADBB0665-172D-4546-9266-7F25B0C5AAF6}" type="parTrans" cxnId="{EF812F06-97C5-3745-9C32-974619FE0557}">
      <dgm:prSet/>
      <dgm:spPr/>
      <dgm:t>
        <a:bodyPr/>
        <a:lstStyle/>
        <a:p>
          <a:endParaRPr lang="en-US"/>
        </a:p>
      </dgm:t>
    </dgm:pt>
    <dgm:pt modelId="{F0C20F64-D4B2-A04B-9215-71DE540E8B46}" type="sibTrans" cxnId="{EF812F06-97C5-3745-9C32-974619FE0557}">
      <dgm:prSet/>
      <dgm:spPr/>
      <dgm:t>
        <a:bodyPr/>
        <a:lstStyle/>
        <a:p>
          <a:endParaRPr lang="en-US"/>
        </a:p>
      </dgm:t>
    </dgm:pt>
    <dgm:pt modelId="{8A331A42-9F39-4D4F-84B6-CFA6317D35DE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2"/>
              </a:solidFill>
            </a:rPr>
            <a:t>*Study</a:t>
          </a:r>
        </a:p>
        <a:p>
          <a:r>
            <a:rPr lang="en-US" sz="1800" dirty="0" smtClean="0">
              <a:solidFill>
                <a:schemeClr val="tx2"/>
              </a:solidFill>
            </a:rPr>
            <a:t>Planning</a:t>
          </a:r>
        </a:p>
        <a:p>
          <a:r>
            <a:rPr lang="en-US" sz="1800" dirty="0" smtClean="0">
              <a:solidFill>
                <a:schemeClr val="tx2"/>
              </a:solidFill>
            </a:rPr>
            <a:t>Time</a:t>
          </a:r>
        </a:p>
        <a:p>
          <a:r>
            <a:rPr lang="en-US" sz="1800" dirty="0" smtClean="0">
              <a:solidFill>
                <a:schemeClr val="tx2"/>
              </a:solidFill>
            </a:rPr>
            <a:t>Process</a:t>
          </a:r>
          <a:endParaRPr lang="en-US" sz="1800" dirty="0">
            <a:solidFill>
              <a:schemeClr val="tx2"/>
            </a:solidFill>
          </a:endParaRPr>
        </a:p>
      </dgm:t>
    </dgm:pt>
    <dgm:pt modelId="{C6A3FA0A-0944-7E40-9B37-5E98828B4355}" type="parTrans" cxnId="{90ACFB77-903C-AD48-9673-2F978BF17844}">
      <dgm:prSet/>
      <dgm:spPr/>
      <dgm:t>
        <a:bodyPr/>
        <a:lstStyle/>
        <a:p>
          <a:endParaRPr lang="en-US"/>
        </a:p>
      </dgm:t>
    </dgm:pt>
    <dgm:pt modelId="{2030C94B-8AF0-7840-A691-AFE91238D45B}" type="sibTrans" cxnId="{90ACFB77-903C-AD48-9673-2F978BF17844}">
      <dgm:prSet/>
      <dgm:spPr/>
      <dgm:t>
        <a:bodyPr/>
        <a:lstStyle/>
        <a:p>
          <a:endParaRPr lang="en-US"/>
        </a:p>
      </dgm:t>
    </dgm:pt>
    <dgm:pt modelId="{974C4789-FA56-5C42-B833-F5F814946330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900" dirty="0" smtClean="0"/>
            <a:t>Presentation – Sermon – 			Evaluation  </a:t>
          </a:r>
          <a:endParaRPr lang="en-US" sz="900" dirty="0"/>
        </a:p>
      </dgm:t>
    </dgm:pt>
    <dgm:pt modelId="{4A670173-C505-FD45-8986-8F5E15400F67}" type="parTrans" cxnId="{0B003482-FC25-B349-BE93-B96FF1D2FF90}">
      <dgm:prSet/>
      <dgm:spPr/>
      <dgm:t>
        <a:bodyPr/>
        <a:lstStyle/>
        <a:p>
          <a:endParaRPr lang="en-US"/>
        </a:p>
      </dgm:t>
    </dgm:pt>
    <dgm:pt modelId="{1FAE34D6-0E49-9E46-9B33-F1D72A9C44B8}" type="sibTrans" cxnId="{0B003482-FC25-B349-BE93-B96FF1D2FF90}">
      <dgm:prSet/>
      <dgm:spPr/>
      <dgm:t>
        <a:bodyPr/>
        <a:lstStyle/>
        <a:p>
          <a:endParaRPr lang="en-US"/>
        </a:p>
      </dgm:t>
    </dgm:pt>
    <dgm:pt modelId="{05CDE070-FD82-E14C-AE92-C8DF4BD44DB9}">
      <dgm:prSet phldrT="[Text]" custT="1"/>
      <dgm:spPr/>
      <dgm:t>
        <a:bodyPr/>
        <a:lstStyle/>
        <a:p>
          <a:r>
            <a:rPr lang="en-US" sz="1700" dirty="0" smtClean="0">
              <a:solidFill>
                <a:schemeClr val="tx2"/>
              </a:solidFill>
            </a:rPr>
            <a:t>*Sermon</a:t>
          </a:r>
        </a:p>
        <a:p>
          <a:r>
            <a:rPr lang="en-US" sz="1700" dirty="0" smtClean="0">
              <a:solidFill>
                <a:schemeClr val="tx2"/>
              </a:solidFill>
            </a:rPr>
            <a:t>What was said?</a:t>
          </a:r>
        </a:p>
        <a:p>
          <a:r>
            <a:rPr lang="en-US" sz="1700" dirty="0" smtClean="0">
              <a:solidFill>
                <a:schemeClr val="tx2"/>
              </a:solidFill>
            </a:rPr>
            <a:t>Point &amp; Purpose</a:t>
          </a:r>
        </a:p>
        <a:p>
          <a:r>
            <a:rPr lang="en-US" sz="1700" dirty="0" smtClean="0">
              <a:solidFill>
                <a:schemeClr val="tx2"/>
              </a:solidFill>
            </a:rPr>
            <a:t>How it was said &amp; heard?</a:t>
          </a:r>
          <a:endParaRPr lang="en-US" sz="1700" dirty="0">
            <a:solidFill>
              <a:schemeClr val="tx2"/>
            </a:solidFill>
          </a:endParaRPr>
        </a:p>
      </dgm:t>
    </dgm:pt>
    <dgm:pt modelId="{CD15C0CB-23C2-B64F-AC6E-2DC9929B0865}" type="parTrans" cxnId="{A12A1E92-60DF-E746-A161-271DCA4C1F74}">
      <dgm:prSet/>
      <dgm:spPr/>
      <dgm:t>
        <a:bodyPr/>
        <a:lstStyle/>
        <a:p>
          <a:endParaRPr lang="en-US"/>
        </a:p>
      </dgm:t>
    </dgm:pt>
    <dgm:pt modelId="{58B5E5C8-357A-3444-8F88-A312F286064E}" type="sibTrans" cxnId="{A12A1E92-60DF-E746-A161-271DCA4C1F74}">
      <dgm:prSet/>
      <dgm:spPr/>
      <dgm:t>
        <a:bodyPr/>
        <a:lstStyle/>
        <a:p>
          <a:endParaRPr lang="en-US"/>
        </a:p>
      </dgm:t>
    </dgm:pt>
    <dgm:pt modelId="{0CB12BB0-C2B3-8148-98EA-68C0CFC634DA}">
      <dgm:prSet/>
      <dgm:spPr/>
      <dgm:t>
        <a:bodyPr/>
        <a:lstStyle/>
        <a:p>
          <a:endParaRPr lang="en-US" sz="1100"/>
        </a:p>
      </dgm:t>
    </dgm:pt>
    <dgm:pt modelId="{BEC5F88C-4EBE-3543-A92B-5D6CE48F8E17}" type="parTrans" cxnId="{292EA7DA-048D-224B-B212-44E1EB5ABE2A}">
      <dgm:prSet/>
      <dgm:spPr/>
      <dgm:t>
        <a:bodyPr/>
        <a:lstStyle/>
        <a:p>
          <a:endParaRPr lang="en-US"/>
        </a:p>
      </dgm:t>
    </dgm:pt>
    <dgm:pt modelId="{43563241-49C9-0442-8915-5323CB6CFE59}" type="sibTrans" cxnId="{292EA7DA-048D-224B-B212-44E1EB5ABE2A}">
      <dgm:prSet/>
      <dgm:spPr/>
      <dgm:t>
        <a:bodyPr/>
        <a:lstStyle/>
        <a:p>
          <a:endParaRPr lang="en-US"/>
        </a:p>
      </dgm:t>
    </dgm:pt>
    <dgm:pt modelId="{BC4E630E-E635-EF4A-8987-8DF882800EB9}" type="pres">
      <dgm:prSet presAssocID="{A0064900-E834-464E-92B2-2B54F31C9F3F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F6E55023-2F1A-BB43-A40E-FDED2DB26101}" type="pres">
      <dgm:prSet presAssocID="{E6104AC7-981E-2F43-8E1D-90450B639EE5}" presName="parentText1" presStyleLbl="node1" presStyleIdx="0" presStyleCnt="3" custLinFactNeighborX="-202" custLinFactNeighborY="-4159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019E24-986B-7643-992C-87C3F9EA5C03}" type="pres">
      <dgm:prSet presAssocID="{E6104AC7-981E-2F43-8E1D-90450B639EE5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A30028-02E9-DD48-9EB0-0D98118B75B4}" type="pres">
      <dgm:prSet presAssocID="{AD892EBE-9C2D-1349-8CD4-D3C6AA9C2844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D8251D-F641-BE4E-957A-29F5A49ACA15}" type="pres">
      <dgm:prSet presAssocID="{AD892EBE-9C2D-1349-8CD4-D3C6AA9C2844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7BE7D2-89CF-8C43-8C82-41149F31D000}" type="pres">
      <dgm:prSet presAssocID="{974C4789-FA56-5C42-B833-F5F814946330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54234B-5EF5-AD4E-BB11-9D3717550218}" type="pres">
      <dgm:prSet presAssocID="{974C4789-FA56-5C42-B833-F5F814946330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1471A7-F14E-47AA-A41B-4C827BC08640}" type="presOf" srcId="{05CDE070-FD82-E14C-AE92-C8DF4BD44DB9}" destId="{B454234B-5EF5-AD4E-BB11-9D3717550218}" srcOrd="0" destOrd="0" presId="urn:microsoft.com/office/officeart/2009/3/layout/IncreasingArrowsProcess"/>
    <dgm:cxn modelId="{90ACFB77-903C-AD48-9673-2F978BF17844}" srcId="{AD892EBE-9C2D-1349-8CD4-D3C6AA9C2844}" destId="{8A331A42-9F39-4D4F-84B6-CFA6317D35DE}" srcOrd="0" destOrd="0" parTransId="{C6A3FA0A-0944-7E40-9B37-5E98828B4355}" sibTransId="{2030C94B-8AF0-7840-A691-AFE91238D45B}"/>
    <dgm:cxn modelId="{54197FEF-17ED-49E8-9BBA-57C9E0446A91}" type="presOf" srcId="{974C4789-FA56-5C42-B833-F5F814946330}" destId="{CF7BE7D2-89CF-8C43-8C82-41149F31D000}" srcOrd="0" destOrd="0" presId="urn:microsoft.com/office/officeart/2009/3/layout/IncreasingArrowsProcess"/>
    <dgm:cxn modelId="{E9621443-BEBC-4821-9EFA-F65B586DA5CA}" type="presOf" srcId="{8A331A42-9F39-4D4F-84B6-CFA6317D35DE}" destId="{2DD8251D-F641-BE4E-957A-29F5A49ACA15}" srcOrd="0" destOrd="0" presId="urn:microsoft.com/office/officeart/2009/3/layout/IncreasingArrowsProcess"/>
    <dgm:cxn modelId="{EBE1DDC2-1C93-4A8D-8FDD-254EA721372D}" type="presOf" srcId="{A0064900-E834-464E-92B2-2B54F31C9F3F}" destId="{BC4E630E-E635-EF4A-8987-8DF882800EB9}" srcOrd="0" destOrd="0" presId="urn:microsoft.com/office/officeart/2009/3/layout/IncreasingArrowsProcess"/>
    <dgm:cxn modelId="{58620758-797D-7C48-A8EA-17A2C43F4C60}" srcId="{A0064900-E834-464E-92B2-2B54F31C9F3F}" destId="{E6104AC7-981E-2F43-8E1D-90450B639EE5}" srcOrd="0" destOrd="0" parTransId="{6E5EB732-A08D-DB42-9E8F-28DC6E91B884}" sibTransId="{01B64DF4-EE88-8C4B-ADE0-7AA0DEFA41CF}"/>
    <dgm:cxn modelId="{EF812F06-97C5-3745-9C32-974619FE0557}" srcId="{A0064900-E834-464E-92B2-2B54F31C9F3F}" destId="{AD892EBE-9C2D-1349-8CD4-D3C6AA9C2844}" srcOrd="1" destOrd="0" parTransId="{ADBB0665-172D-4546-9266-7F25B0C5AAF6}" sibTransId="{F0C20F64-D4B2-A04B-9215-71DE540E8B46}"/>
    <dgm:cxn modelId="{D1E01542-F535-1041-9649-A32CAA9E3A7F}" srcId="{E6104AC7-981E-2F43-8E1D-90450B639EE5}" destId="{86A32D7C-70E6-4245-9B32-86A4641849DD}" srcOrd="0" destOrd="0" parTransId="{D49F1AC8-A90C-BF4A-8A39-4B6FECF6E24F}" sibTransId="{A7EC46B4-1924-9F43-9762-D789B06E5C48}"/>
    <dgm:cxn modelId="{0B003482-FC25-B349-BE93-B96FF1D2FF90}" srcId="{A0064900-E834-464E-92B2-2B54F31C9F3F}" destId="{974C4789-FA56-5C42-B833-F5F814946330}" srcOrd="2" destOrd="0" parTransId="{4A670173-C505-FD45-8986-8F5E15400F67}" sibTransId="{1FAE34D6-0E49-9E46-9B33-F1D72A9C44B8}"/>
    <dgm:cxn modelId="{C5AFFCA0-686B-416E-ADE5-B7D9219F3607}" type="presOf" srcId="{AD892EBE-9C2D-1349-8CD4-D3C6AA9C2844}" destId="{BCA30028-02E9-DD48-9EB0-0D98118B75B4}" srcOrd="0" destOrd="0" presId="urn:microsoft.com/office/officeart/2009/3/layout/IncreasingArrowsProcess"/>
    <dgm:cxn modelId="{8CAB9D59-636E-4DB4-9D47-4943EF647155}" type="presOf" srcId="{86A32D7C-70E6-4245-9B32-86A4641849DD}" destId="{6A019E24-986B-7643-992C-87C3F9EA5C03}" srcOrd="0" destOrd="0" presId="urn:microsoft.com/office/officeart/2009/3/layout/IncreasingArrowsProcess"/>
    <dgm:cxn modelId="{3B5C3E84-DEA6-4347-B411-4C3359D6E06B}" type="presOf" srcId="{0CB12BB0-C2B3-8148-98EA-68C0CFC634DA}" destId="{6A019E24-986B-7643-992C-87C3F9EA5C03}" srcOrd="0" destOrd="1" presId="urn:microsoft.com/office/officeart/2009/3/layout/IncreasingArrowsProcess"/>
    <dgm:cxn modelId="{5A0BA765-537B-4A4F-8C1A-B6D21DE70160}" type="presOf" srcId="{E6104AC7-981E-2F43-8E1D-90450B639EE5}" destId="{F6E55023-2F1A-BB43-A40E-FDED2DB26101}" srcOrd="0" destOrd="0" presId="urn:microsoft.com/office/officeart/2009/3/layout/IncreasingArrowsProcess"/>
    <dgm:cxn modelId="{A12A1E92-60DF-E746-A161-271DCA4C1F74}" srcId="{974C4789-FA56-5C42-B833-F5F814946330}" destId="{05CDE070-FD82-E14C-AE92-C8DF4BD44DB9}" srcOrd="0" destOrd="0" parTransId="{CD15C0CB-23C2-B64F-AC6E-2DC9929B0865}" sibTransId="{58B5E5C8-357A-3444-8F88-A312F286064E}"/>
    <dgm:cxn modelId="{292EA7DA-048D-224B-B212-44E1EB5ABE2A}" srcId="{86A32D7C-70E6-4245-9B32-86A4641849DD}" destId="{0CB12BB0-C2B3-8148-98EA-68C0CFC634DA}" srcOrd="0" destOrd="0" parTransId="{BEC5F88C-4EBE-3543-A92B-5D6CE48F8E17}" sibTransId="{43563241-49C9-0442-8915-5323CB6CFE59}"/>
    <dgm:cxn modelId="{C8B464DB-8AAB-4D70-A5F0-379A30460E6F}" type="presParOf" srcId="{BC4E630E-E635-EF4A-8987-8DF882800EB9}" destId="{F6E55023-2F1A-BB43-A40E-FDED2DB26101}" srcOrd="0" destOrd="0" presId="urn:microsoft.com/office/officeart/2009/3/layout/IncreasingArrowsProcess"/>
    <dgm:cxn modelId="{DDE88B55-19D9-43B2-9D24-3D043E0724CB}" type="presParOf" srcId="{BC4E630E-E635-EF4A-8987-8DF882800EB9}" destId="{6A019E24-986B-7643-992C-87C3F9EA5C03}" srcOrd="1" destOrd="0" presId="urn:microsoft.com/office/officeart/2009/3/layout/IncreasingArrowsProcess"/>
    <dgm:cxn modelId="{8A60031F-46CB-4757-89D6-D62F040045FB}" type="presParOf" srcId="{BC4E630E-E635-EF4A-8987-8DF882800EB9}" destId="{BCA30028-02E9-DD48-9EB0-0D98118B75B4}" srcOrd="2" destOrd="0" presId="urn:microsoft.com/office/officeart/2009/3/layout/IncreasingArrowsProcess"/>
    <dgm:cxn modelId="{29DCC5B5-D253-4763-95FC-9991A84FC870}" type="presParOf" srcId="{BC4E630E-E635-EF4A-8987-8DF882800EB9}" destId="{2DD8251D-F641-BE4E-957A-29F5A49ACA15}" srcOrd="3" destOrd="0" presId="urn:microsoft.com/office/officeart/2009/3/layout/IncreasingArrowsProcess"/>
    <dgm:cxn modelId="{72E6E9D3-6937-4787-A3EA-5320AD046697}" type="presParOf" srcId="{BC4E630E-E635-EF4A-8987-8DF882800EB9}" destId="{CF7BE7D2-89CF-8C43-8C82-41149F31D000}" srcOrd="4" destOrd="0" presId="urn:microsoft.com/office/officeart/2009/3/layout/IncreasingArrowsProcess"/>
    <dgm:cxn modelId="{B4B0AD70-8AF6-4954-9E77-19C288041209}" type="presParOf" srcId="{BC4E630E-E635-EF4A-8987-8DF882800EB9}" destId="{B454234B-5EF5-AD4E-BB11-9D3717550218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B86F5B-2ED7-435E-896A-8AB97105D713}" type="doc">
      <dgm:prSet loTypeId="urn:microsoft.com/office/officeart/2005/8/layout/cycle8" loCatId="cycle" qsTypeId="urn:microsoft.com/office/officeart/2005/8/quickstyle/3d9" qsCatId="3D" csTypeId="urn:microsoft.com/office/officeart/2005/8/colors/accent1_2" csCatId="accent1" phldr="1"/>
      <dgm:spPr/>
    </dgm:pt>
    <dgm:pt modelId="{9E23F187-80CB-4E49-926B-47A12B3D8891}">
      <dgm:prSet phldrT="[Text]"/>
      <dgm:spPr>
        <a:solidFill>
          <a:schemeClr val="accent5"/>
        </a:solidFill>
      </dgm:spPr>
      <dgm:t>
        <a:bodyPr/>
        <a:lstStyle/>
        <a:p>
          <a:r>
            <a:rPr lang="en-US" dirty="0" smtClean="0"/>
            <a:t>Prep.</a:t>
          </a:r>
        </a:p>
      </dgm:t>
    </dgm:pt>
    <dgm:pt modelId="{D981CB4A-6C9C-4D58-A20D-2F895B508D43}" type="parTrans" cxnId="{707AB374-4170-4449-B678-F74C7141C04C}">
      <dgm:prSet/>
      <dgm:spPr/>
      <dgm:t>
        <a:bodyPr/>
        <a:lstStyle/>
        <a:p>
          <a:endParaRPr lang="en-US"/>
        </a:p>
      </dgm:t>
    </dgm:pt>
    <dgm:pt modelId="{B6BF8642-7CD3-4BA4-8354-8C3EA29E5CB1}" type="sibTrans" cxnId="{707AB374-4170-4449-B678-F74C7141C04C}">
      <dgm:prSet/>
      <dgm:spPr/>
      <dgm:t>
        <a:bodyPr/>
        <a:lstStyle/>
        <a:p>
          <a:endParaRPr lang="en-US"/>
        </a:p>
      </dgm:t>
    </dgm:pt>
    <dgm:pt modelId="{15DE75B4-A931-46EF-8E81-94A366C344EE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 smtClean="0"/>
            <a:t>Pres.</a:t>
          </a:r>
          <a:endParaRPr lang="en-US" dirty="0"/>
        </a:p>
      </dgm:t>
    </dgm:pt>
    <dgm:pt modelId="{C2C6AD46-6DB4-4466-A252-B680ABA576A3}" type="parTrans" cxnId="{842CE962-85B6-4290-8937-4C78A493D164}">
      <dgm:prSet/>
      <dgm:spPr/>
      <dgm:t>
        <a:bodyPr/>
        <a:lstStyle/>
        <a:p>
          <a:endParaRPr lang="en-US"/>
        </a:p>
      </dgm:t>
    </dgm:pt>
    <dgm:pt modelId="{0CE802CE-66BC-4B60-BE0D-D6D51D10BCDC}" type="sibTrans" cxnId="{842CE962-85B6-4290-8937-4C78A493D164}">
      <dgm:prSet/>
      <dgm:spPr/>
      <dgm:t>
        <a:bodyPr/>
        <a:lstStyle/>
        <a:p>
          <a:endParaRPr lang="en-US"/>
        </a:p>
      </dgm:t>
    </dgm:pt>
    <dgm:pt modelId="{36FAA358-CF88-43AD-A654-2E983126603F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Person</a:t>
          </a:r>
          <a:endParaRPr lang="en-US" dirty="0"/>
        </a:p>
      </dgm:t>
    </dgm:pt>
    <dgm:pt modelId="{AA207D7E-57E4-43E5-8CD7-5AF44648B92A}" type="parTrans" cxnId="{A4CD23EA-B920-4605-BD0C-0593E782ED8A}">
      <dgm:prSet/>
      <dgm:spPr/>
      <dgm:t>
        <a:bodyPr/>
        <a:lstStyle/>
        <a:p>
          <a:endParaRPr lang="en-US"/>
        </a:p>
      </dgm:t>
    </dgm:pt>
    <dgm:pt modelId="{8368A86B-6517-4017-9165-894AC348BE28}" type="sibTrans" cxnId="{A4CD23EA-B920-4605-BD0C-0593E782ED8A}">
      <dgm:prSet/>
      <dgm:spPr/>
      <dgm:t>
        <a:bodyPr/>
        <a:lstStyle/>
        <a:p>
          <a:endParaRPr lang="en-US"/>
        </a:p>
      </dgm:t>
    </dgm:pt>
    <dgm:pt modelId="{80A6130F-330A-418C-BA87-78B64028CEE8}" type="pres">
      <dgm:prSet presAssocID="{4EB86F5B-2ED7-435E-896A-8AB97105D713}" presName="compositeShape" presStyleCnt="0">
        <dgm:presLayoutVars>
          <dgm:chMax val="7"/>
          <dgm:dir/>
          <dgm:resizeHandles val="exact"/>
        </dgm:presLayoutVars>
      </dgm:prSet>
      <dgm:spPr/>
    </dgm:pt>
    <dgm:pt modelId="{50D4D65D-7091-496E-B215-88B0CB85E211}" type="pres">
      <dgm:prSet presAssocID="{4EB86F5B-2ED7-435E-896A-8AB97105D713}" presName="wedge1" presStyleLbl="node1" presStyleIdx="0" presStyleCnt="3"/>
      <dgm:spPr/>
      <dgm:t>
        <a:bodyPr/>
        <a:lstStyle/>
        <a:p>
          <a:endParaRPr lang="en-US"/>
        </a:p>
      </dgm:t>
    </dgm:pt>
    <dgm:pt modelId="{518FC511-44F9-4A3A-8787-51B0AFA664E0}" type="pres">
      <dgm:prSet presAssocID="{4EB86F5B-2ED7-435E-896A-8AB97105D713}" presName="dummy1a" presStyleCnt="0"/>
      <dgm:spPr/>
    </dgm:pt>
    <dgm:pt modelId="{8C60C347-F8F8-4028-BC0B-F23C10925F88}" type="pres">
      <dgm:prSet presAssocID="{4EB86F5B-2ED7-435E-896A-8AB97105D713}" presName="dummy1b" presStyleCnt="0"/>
      <dgm:spPr/>
    </dgm:pt>
    <dgm:pt modelId="{3F0D2D25-50F0-4C5F-BCE6-CABB8CB348C5}" type="pres">
      <dgm:prSet presAssocID="{4EB86F5B-2ED7-435E-896A-8AB97105D713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2CD407-0A2E-4649-8385-FA9208C34B49}" type="pres">
      <dgm:prSet presAssocID="{4EB86F5B-2ED7-435E-896A-8AB97105D713}" presName="wedge2" presStyleLbl="node1" presStyleIdx="1" presStyleCnt="3"/>
      <dgm:spPr/>
      <dgm:t>
        <a:bodyPr/>
        <a:lstStyle/>
        <a:p>
          <a:endParaRPr lang="en-US"/>
        </a:p>
      </dgm:t>
    </dgm:pt>
    <dgm:pt modelId="{49D8CB17-67A1-4947-B558-B1391D846E49}" type="pres">
      <dgm:prSet presAssocID="{4EB86F5B-2ED7-435E-896A-8AB97105D713}" presName="dummy2a" presStyleCnt="0"/>
      <dgm:spPr/>
    </dgm:pt>
    <dgm:pt modelId="{0CA14993-08B0-4029-93CC-B81494FC3E6A}" type="pres">
      <dgm:prSet presAssocID="{4EB86F5B-2ED7-435E-896A-8AB97105D713}" presName="dummy2b" presStyleCnt="0"/>
      <dgm:spPr/>
    </dgm:pt>
    <dgm:pt modelId="{08A5797D-37FD-41CA-A42E-7D81D5C40651}" type="pres">
      <dgm:prSet presAssocID="{4EB86F5B-2ED7-435E-896A-8AB97105D713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89FCEA-F604-4F1B-A661-2C928BD2E71F}" type="pres">
      <dgm:prSet presAssocID="{4EB86F5B-2ED7-435E-896A-8AB97105D713}" presName="wedge3" presStyleLbl="node1" presStyleIdx="2" presStyleCnt="3"/>
      <dgm:spPr/>
      <dgm:t>
        <a:bodyPr/>
        <a:lstStyle/>
        <a:p>
          <a:endParaRPr lang="en-US"/>
        </a:p>
      </dgm:t>
    </dgm:pt>
    <dgm:pt modelId="{6A28A697-AA05-4DA5-9899-C7076BAF1CAD}" type="pres">
      <dgm:prSet presAssocID="{4EB86F5B-2ED7-435E-896A-8AB97105D713}" presName="dummy3a" presStyleCnt="0"/>
      <dgm:spPr/>
    </dgm:pt>
    <dgm:pt modelId="{BF142D6C-94BC-4F8D-9313-D024EB7AD09C}" type="pres">
      <dgm:prSet presAssocID="{4EB86F5B-2ED7-435E-896A-8AB97105D713}" presName="dummy3b" presStyleCnt="0"/>
      <dgm:spPr/>
    </dgm:pt>
    <dgm:pt modelId="{339C0964-FF56-4DD5-B30E-FAD2CF410941}" type="pres">
      <dgm:prSet presAssocID="{4EB86F5B-2ED7-435E-896A-8AB97105D713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3CD984-7D4C-44AC-84A9-79A8E133899E}" type="pres">
      <dgm:prSet presAssocID="{B6BF8642-7CD3-4BA4-8354-8C3EA29E5CB1}" presName="arrowWedge1" presStyleLbl="fgSibTrans2D1" presStyleIdx="0" presStyleCnt="3"/>
      <dgm:spPr/>
    </dgm:pt>
    <dgm:pt modelId="{E33D09AF-C70E-4E82-B892-DE258B729483}" type="pres">
      <dgm:prSet presAssocID="{0CE802CE-66BC-4B60-BE0D-D6D51D10BCDC}" presName="arrowWedge2" presStyleLbl="fgSibTrans2D1" presStyleIdx="1" presStyleCnt="3"/>
      <dgm:spPr/>
    </dgm:pt>
    <dgm:pt modelId="{FE643AAC-A419-410C-9F13-136DA56DCE2D}" type="pres">
      <dgm:prSet presAssocID="{8368A86B-6517-4017-9165-894AC348BE28}" presName="arrowWedge3" presStyleLbl="fgSibTrans2D1" presStyleIdx="2" presStyleCnt="3"/>
      <dgm:spPr>
        <a:ln>
          <a:solidFill>
            <a:schemeClr val="accent1"/>
          </a:solidFill>
        </a:ln>
      </dgm:spPr>
    </dgm:pt>
  </dgm:ptLst>
  <dgm:cxnLst>
    <dgm:cxn modelId="{C91F1B57-BA42-4344-B63D-2A1E581955EB}" type="presOf" srcId="{9E23F187-80CB-4E49-926B-47A12B3D8891}" destId="{50D4D65D-7091-496E-B215-88B0CB85E211}" srcOrd="0" destOrd="0" presId="urn:microsoft.com/office/officeart/2005/8/layout/cycle8"/>
    <dgm:cxn modelId="{2E6A60EA-4225-40A6-B04F-EF804235B2BE}" type="presOf" srcId="{36FAA358-CF88-43AD-A654-2E983126603F}" destId="{339C0964-FF56-4DD5-B30E-FAD2CF410941}" srcOrd="1" destOrd="0" presId="urn:microsoft.com/office/officeart/2005/8/layout/cycle8"/>
    <dgm:cxn modelId="{4210DAB8-4D8A-4D86-9B68-C82B4D1169AF}" type="presOf" srcId="{4EB86F5B-2ED7-435E-896A-8AB97105D713}" destId="{80A6130F-330A-418C-BA87-78B64028CEE8}" srcOrd="0" destOrd="0" presId="urn:microsoft.com/office/officeart/2005/8/layout/cycle8"/>
    <dgm:cxn modelId="{A4CD23EA-B920-4605-BD0C-0593E782ED8A}" srcId="{4EB86F5B-2ED7-435E-896A-8AB97105D713}" destId="{36FAA358-CF88-43AD-A654-2E983126603F}" srcOrd="2" destOrd="0" parTransId="{AA207D7E-57E4-43E5-8CD7-5AF44648B92A}" sibTransId="{8368A86B-6517-4017-9165-894AC348BE28}"/>
    <dgm:cxn modelId="{53648DB2-0DCF-49A7-8B40-FEFCA8553707}" type="presOf" srcId="{9E23F187-80CB-4E49-926B-47A12B3D8891}" destId="{3F0D2D25-50F0-4C5F-BCE6-CABB8CB348C5}" srcOrd="1" destOrd="0" presId="urn:microsoft.com/office/officeart/2005/8/layout/cycle8"/>
    <dgm:cxn modelId="{E9399B84-804E-4646-80C3-834F06613427}" type="presOf" srcId="{36FAA358-CF88-43AD-A654-2E983126603F}" destId="{3E89FCEA-F604-4F1B-A661-2C928BD2E71F}" srcOrd="0" destOrd="0" presId="urn:microsoft.com/office/officeart/2005/8/layout/cycle8"/>
    <dgm:cxn modelId="{1E8EFDAB-7936-48E3-8C3B-8F9BB0CD420A}" type="presOf" srcId="{15DE75B4-A931-46EF-8E81-94A366C344EE}" destId="{B82CD407-0A2E-4649-8385-FA9208C34B49}" srcOrd="0" destOrd="0" presId="urn:microsoft.com/office/officeart/2005/8/layout/cycle8"/>
    <dgm:cxn modelId="{707AB374-4170-4449-B678-F74C7141C04C}" srcId="{4EB86F5B-2ED7-435E-896A-8AB97105D713}" destId="{9E23F187-80CB-4E49-926B-47A12B3D8891}" srcOrd="0" destOrd="0" parTransId="{D981CB4A-6C9C-4D58-A20D-2F895B508D43}" sibTransId="{B6BF8642-7CD3-4BA4-8354-8C3EA29E5CB1}"/>
    <dgm:cxn modelId="{7ABD2BAF-7DEE-4893-AC9C-81D8A8D404BF}" type="presOf" srcId="{15DE75B4-A931-46EF-8E81-94A366C344EE}" destId="{08A5797D-37FD-41CA-A42E-7D81D5C40651}" srcOrd="1" destOrd="0" presId="urn:microsoft.com/office/officeart/2005/8/layout/cycle8"/>
    <dgm:cxn modelId="{842CE962-85B6-4290-8937-4C78A493D164}" srcId="{4EB86F5B-2ED7-435E-896A-8AB97105D713}" destId="{15DE75B4-A931-46EF-8E81-94A366C344EE}" srcOrd="1" destOrd="0" parTransId="{C2C6AD46-6DB4-4466-A252-B680ABA576A3}" sibTransId="{0CE802CE-66BC-4B60-BE0D-D6D51D10BCDC}"/>
    <dgm:cxn modelId="{0C4512F2-AE64-414C-BD59-186AEC413B6D}" type="presParOf" srcId="{80A6130F-330A-418C-BA87-78B64028CEE8}" destId="{50D4D65D-7091-496E-B215-88B0CB85E211}" srcOrd="0" destOrd="0" presId="urn:microsoft.com/office/officeart/2005/8/layout/cycle8"/>
    <dgm:cxn modelId="{73D21424-F28D-4FB0-BA6C-49727AF9CBC4}" type="presParOf" srcId="{80A6130F-330A-418C-BA87-78B64028CEE8}" destId="{518FC511-44F9-4A3A-8787-51B0AFA664E0}" srcOrd="1" destOrd="0" presId="urn:microsoft.com/office/officeart/2005/8/layout/cycle8"/>
    <dgm:cxn modelId="{2E121BA0-457B-451C-8E46-67065A8D6CDD}" type="presParOf" srcId="{80A6130F-330A-418C-BA87-78B64028CEE8}" destId="{8C60C347-F8F8-4028-BC0B-F23C10925F88}" srcOrd="2" destOrd="0" presId="urn:microsoft.com/office/officeart/2005/8/layout/cycle8"/>
    <dgm:cxn modelId="{F3F4E1C7-283D-4AE5-AEBA-1D6E5D87DB37}" type="presParOf" srcId="{80A6130F-330A-418C-BA87-78B64028CEE8}" destId="{3F0D2D25-50F0-4C5F-BCE6-CABB8CB348C5}" srcOrd="3" destOrd="0" presId="urn:microsoft.com/office/officeart/2005/8/layout/cycle8"/>
    <dgm:cxn modelId="{ED3838E1-08B9-462D-8374-3B1690E4F1C0}" type="presParOf" srcId="{80A6130F-330A-418C-BA87-78B64028CEE8}" destId="{B82CD407-0A2E-4649-8385-FA9208C34B49}" srcOrd="4" destOrd="0" presId="urn:microsoft.com/office/officeart/2005/8/layout/cycle8"/>
    <dgm:cxn modelId="{77228F7E-E933-499A-AD22-4EB006011D4E}" type="presParOf" srcId="{80A6130F-330A-418C-BA87-78B64028CEE8}" destId="{49D8CB17-67A1-4947-B558-B1391D846E49}" srcOrd="5" destOrd="0" presId="urn:microsoft.com/office/officeart/2005/8/layout/cycle8"/>
    <dgm:cxn modelId="{F727AC3E-2A99-4235-A25A-7EEAAB7AB0DC}" type="presParOf" srcId="{80A6130F-330A-418C-BA87-78B64028CEE8}" destId="{0CA14993-08B0-4029-93CC-B81494FC3E6A}" srcOrd="6" destOrd="0" presId="urn:microsoft.com/office/officeart/2005/8/layout/cycle8"/>
    <dgm:cxn modelId="{5028A5DB-9595-488F-A9FD-A108C812860E}" type="presParOf" srcId="{80A6130F-330A-418C-BA87-78B64028CEE8}" destId="{08A5797D-37FD-41CA-A42E-7D81D5C40651}" srcOrd="7" destOrd="0" presId="urn:microsoft.com/office/officeart/2005/8/layout/cycle8"/>
    <dgm:cxn modelId="{3F2824D3-6481-4B8A-8AE6-86A703603CFB}" type="presParOf" srcId="{80A6130F-330A-418C-BA87-78B64028CEE8}" destId="{3E89FCEA-F604-4F1B-A661-2C928BD2E71F}" srcOrd="8" destOrd="0" presId="urn:microsoft.com/office/officeart/2005/8/layout/cycle8"/>
    <dgm:cxn modelId="{49732B25-5FEF-491D-88C5-9E7B0AA98F34}" type="presParOf" srcId="{80A6130F-330A-418C-BA87-78B64028CEE8}" destId="{6A28A697-AA05-4DA5-9899-C7076BAF1CAD}" srcOrd="9" destOrd="0" presId="urn:microsoft.com/office/officeart/2005/8/layout/cycle8"/>
    <dgm:cxn modelId="{76BC8BAC-0B54-445A-90B4-2C614C0DD73E}" type="presParOf" srcId="{80A6130F-330A-418C-BA87-78B64028CEE8}" destId="{BF142D6C-94BC-4F8D-9313-D024EB7AD09C}" srcOrd="10" destOrd="0" presId="urn:microsoft.com/office/officeart/2005/8/layout/cycle8"/>
    <dgm:cxn modelId="{9286924D-33BC-4C40-860C-8A25835A5499}" type="presParOf" srcId="{80A6130F-330A-418C-BA87-78B64028CEE8}" destId="{339C0964-FF56-4DD5-B30E-FAD2CF410941}" srcOrd="11" destOrd="0" presId="urn:microsoft.com/office/officeart/2005/8/layout/cycle8"/>
    <dgm:cxn modelId="{A64CDB07-39B1-41DB-91F3-7BF7F126A7F6}" type="presParOf" srcId="{80A6130F-330A-418C-BA87-78B64028CEE8}" destId="{373CD984-7D4C-44AC-84A9-79A8E133899E}" srcOrd="12" destOrd="0" presId="urn:microsoft.com/office/officeart/2005/8/layout/cycle8"/>
    <dgm:cxn modelId="{AF195109-BE1F-4486-BD2B-772151449D5B}" type="presParOf" srcId="{80A6130F-330A-418C-BA87-78B64028CEE8}" destId="{E33D09AF-C70E-4E82-B892-DE258B729483}" srcOrd="13" destOrd="0" presId="urn:microsoft.com/office/officeart/2005/8/layout/cycle8"/>
    <dgm:cxn modelId="{DB97F2B5-032A-4AAD-ADB9-21C477D4BDA6}" type="presParOf" srcId="{80A6130F-330A-418C-BA87-78B64028CEE8}" destId="{FE643AAC-A419-410C-9F13-136DA56DCE2D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E55023-2F1A-BB43-A40E-FDED2DB26101}">
      <dsp:nvSpPr>
        <dsp:cNvPr id="0" name=""/>
        <dsp:cNvSpPr/>
      </dsp:nvSpPr>
      <dsp:spPr>
        <a:xfrm>
          <a:off x="5006" y="965286"/>
          <a:ext cx="5689173" cy="82856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31534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Person – Soul - Formation</a:t>
          </a:r>
          <a:endParaRPr lang="en-US" sz="1600" kern="1200" dirty="0"/>
        </a:p>
      </dsp:txBody>
      <dsp:txXfrm>
        <a:off x="5006" y="1172426"/>
        <a:ext cx="5482033" cy="414280"/>
      </dsp:txXfrm>
    </dsp:sp>
    <dsp:sp modelId="{6A019E24-986B-7643-992C-87C3F9EA5C03}">
      <dsp:nvSpPr>
        <dsp:cNvPr id="0" name=""/>
        <dsp:cNvSpPr/>
      </dsp:nvSpPr>
      <dsp:spPr>
        <a:xfrm>
          <a:off x="16498" y="1638686"/>
          <a:ext cx="1752265" cy="15961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2"/>
              </a:solidFill>
            </a:rPr>
            <a:t>*Self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2"/>
              </a:solidFill>
            </a:rPr>
            <a:t>All of Life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2"/>
              </a:solidFill>
            </a:rPr>
            <a:t>Education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2"/>
              </a:solidFill>
            </a:rPr>
            <a:t>Personality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2"/>
              </a:solidFill>
            </a:rPr>
            <a:t>Context </a:t>
          </a:r>
          <a:endParaRPr lang="en-US" sz="1800" kern="1200" dirty="0">
            <a:solidFill>
              <a:schemeClr val="tx2"/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100" kern="1200"/>
        </a:p>
      </dsp:txBody>
      <dsp:txXfrm>
        <a:off x="16498" y="1638686"/>
        <a:ext cx="1752265" cy="1596112"/>
      </dsp:txXfrm>
    </dsp:sp>
    <dsp:sp modelId="{BCA30028-02E9-DD48-9EB0-0D98118B75B4}">
      <dsp:nvSpPr>
        <dsp:cNvPr id="0" name=""/>
        <dsp:cNvSpPr/>
      </dsp:nvSpPr>
      <dsp:spPr>
        <a:xfrm>
          <a:off x="1768764" y="1275933"/>
          <a:ext cx="3936908" cy="828560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/>
        </a:soli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31534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Preparation – Skill - Information</a:t>
          </a:r>
          <a:endParaRPr lang="en-US" sz="1600" kern="1200" dirty="0"/>
        </a:p>
      </dsp:txBody>
      <dsp:txXfrm>
        <a:off x="1768764" y="1483073"/>
        <a:ext cx="3729768" cy="414280"/>
      </dsp:txXfrm>
    </dsp:sp>
    <dsp:sp modelId="{2DD8251D-F641-BE4E-957A-29F5A49ACA15}">
      <dsp:nvSpPr>
        <dsp:cNvPr id="0" name=""/>
        <dsp:cNvSpPr/>
      </dsp:nvSpPr>
      <dsp:spPr>
        <a:xfrm>
          <a:off x="1768764" y="1914873"/>
          <a:ext cx="1752265" cy="15961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2"/>
              </a:solidFill>
            </a:rPr>
            <a:t>*Study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2"/>
              </a:solidFill>
            </a:rPr>
            <a:t>Planning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2"/>
              </a:solidFill>
            </a:rPr>
            <a:t>Time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2"/>
              </a:solidFill>
            </a:rPr>
            <a:t>Process</a:t>
          </a:r>
          <a:endParaRPr lang="en-US" sz="1800" kern="1200" dirty="0">
            <a:solidFill>
              <a:schemeClr val="tx2"/>
            </a:solidFill>
          </a:endParaRPr>
        </a:p>
      </dsp:txBody>
      <dsp:txXfrm>
        <a:off x="1768764" y="1914873"/>
        <a:ext cx="1752265" cy="1596112"/>
      </dsp:txXfrm>
    </dsp:sp>
    <dsp:sp modelId="{CF7BE7D2-89CF-8C43-8C82-41149F31D000}">
      <dsp:nvSpPr>
        <dsp:cNvPr id="0" name=""/>
        <dsp:cNvSpPr/>
      </dsp:nvSpPr>
      <dsp:spPr>
        <a:xfrm>
          <a:off x="3521029" y="1552120"/>
          <a:ext cx="2184642" cy="82856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254000" bIns="131534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Presentation – Sermon – 			Evaluation  </a:t>
          </a:r>
          <a:endParaRPr lang="en-US" sz="900" kern="1200" dirty="0"/>
        </a:p>
      </dsp:txBody>
      <dsp:txXfrm>
        <a:off x="3521029" y="1759260"/>
        <a:ext cx="1977502" cy="414280"/>
      </dsp:txXfrm>
    </dsp:sp>
    <dsp:sp modelId="{B454234B-5EF5-AD4E-BB11-9D3717550218}">
      <dsp:nvSpPr>
        <dsp:cNvPr id="0" name=""/>
        <dsp:cNvSpPr/>
      </dsp:nvSpPr>
      <dsp:spPr>
        <a:xfrm>
          <a:off x="3521029" y="2191059"/>
          <a:ext cx="1752265" cy="157275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2"/>
              </a:solidFill>
            </a:rPr>
            <a:t>*Sermon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2"/>
              </a:solidFill>
            </a:rPr>
            <a:t>What was said?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2"/>
              </a:solidFill>
            </a:rPr>
            <a:t>Point &amp; Purpose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2"/>
              </a:solidFill>
            </a:rPr>
            <a:t>How it was said &amp; heard?</a:t>
          </a:r>
          <a:endParaRPr lang="en-US" sz="1700" kern="1200" dirty="0">
            <a:solidFill>
              <a:schemeClr val="tx2"/>
            </a:solidFill>
          </a:endParaRPr>
        </a:p>
      </dsp:txBody>
      <dsp:txXfrm>
        <a:off x="3521029" y="2191059"/>
        <a:ext cx="1752265" cy="15727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D4D65D-7091-496E-B215-88B0CB85E211}">
      <dsp:nvSpPr>
        <dsp:cNvPr id="0" name=""/>
        <dsp:cNvSpPr/>
      </dsp:nvSpPr>
      <dsp:spPr>
        <a:xfrm>
          <a:off x="1801782" y="306466"/>
          <a:ext cx="3960495" cy="3960495"/>
        </a:xfrm>
        <a:prstGeom prst="pie">
          <a:avLst>
            <a:gd name="adj1" fmla="val 16200000"/>
            <a:gd name="adj2" fmla="val 1800000"/>
          </a:avLst>
        </a:prstGeom>
        <a:solidFill>
          <a:schemeClr val="accent5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  <a:sp3d extrusionH="28000" prstMaterial="matte"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Prep.</a:t>
          </a:r>
        </a:p>
      </dsp:txBody>
      <dsp:txXfrm>
        <a:off x="3889057" y="1145714"/>
        <a:ext cx="1414462" cy="1178718"/>
      </dsp:txXfrm>
    </dsp:sp>
    <dsp:sp modelId="{B82CD407-0A2E-4649-8385-FA9208C34B49}">
      <dsp:nvSpPr>
        <dsp:cNvPr id="0" name=""/>
        <dsp:cNvSpPr/>
      </dsp:nvSpPr>
      <dsp:spPr>
        <a:xfrm>
          <a:off x="1720215" y="447913"/>
          <a:ext cx="3960495" cy="3960495"/>
        </a:xfrm>
        <a:prstGeom prst="pie">
          <a:avLst>
            <a:gd name="adj1" fmla="val 1800000"/>
            <a:gd name="adj2" fmla="val 9000000"/>
          </a:avLst>
        </a:prstGeom>
        <a:solidFill>
          <a:schemeClr val="accent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  <a:sp3d extrusionH="28000" prstMaterial="matte"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Pres.</a:t>
          </a:r>
          <a:endParaRPr lang="en-US" sz="3300" kern="1200" dirty="0"/>
        </a:p>
      </dsp:txBody>
      <dsp:txXfrm>
        <a:off x="2663189" y="3017520"/>
        <a:ext cx="2121693" cy="1037272"/>
      </dsp:txXfrm>
    </dsp:sp>
    <dsp:sp modelId="{3E89FCEA-F604-4F1B-A661-2C928BD2E71F}">
      <dsp:nvSpPr>
        <dsp:cNvPr id="0" name=""/>
        <dsp:cNvSpPr/>
      </dsp:nvSpPr>
      <dsp:spPr>
        <a:xfrm>
          <a:off x="1638647" y="306466"/>
          <a:ext cx="3960495" cy="3960495"/>
        </a:xfrm>
        <a:prstGeom prst="pie">
          <a:avLst>
            <a:gd name="adj1" fmla="val 9000000"/>
            <a:gd name="adj2" fmla="val 16200000"/>
          </a:avLst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  <a:sp3d extrusionH="28000" prstMaterial="matte"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Person</a:t>
          </a:r>
          <a:endParaRPr lang="en-US" sz="3300" kern="1200" dirty="0"/>
        </a:p>
      </dsp:txBody>
      <dsp:txXfrm>
        <a:off x="2097404" y="1145714"/>
        <a:ext cx="1414462" cy="1178718"/>
      </dsp:txXfrm>
    </dsp:sp>
    <dsp:sp modelId="{373CD984-7D4C-44AC-84A9-79A8E133899E}">
      <dsp:nvSpPr>
        <dsp:cNvPr id="0" name=""/>
        <dsp:cNvSpPr/>
      </dsp:nvSpPr>
      <dsp:spPr>
        <a:xfrm>
          <a:off x="1556935" y="61293"/>
          <a:ext cx="4450842" cy="4450842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matte"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33D09AF-C70E-4E82-B892-DE258B729483}">
      <dsp:nvSpPr>
        <dsp:cNvPr id="0" name=""/>
        <dsp:cNvSpPr/>
      </dsp:nvSpPr>
      <dsp:spPr>
        <a:xfrm>
          <a:off x="1475041" y="202489"/>
          <a:ext cx="4450842" cy="4450842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matte"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643AAC-A419-410C-9F13-136DA56DCE2D}">
      <dsp:nvSpPr>
        <dsp:cNvPr id="0" name=""/>
        <dsp:cNvSpPr/>
      </dsp:nvSpPr>
      <dsp:spPr>
        <a:xfrm>
          <a:off x="1393147" y="61293"/>
          <a:ext cx="4450842" cy="4450842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matte"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EF556D3-1C4F-429A-BB11-0A36035BADD1}" type="datetimeFigureOut">
              <a:rPr lang="en-US"/>
              <a:pPr/>
              <a:t>7/28/2015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8C126BD-5B0F-4063-8E4F-025E58A23C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8689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6C4008C-2B79-4C19-9E0B-89E58B6D3082}" type="datetimeFigureOut">
              <a:rPr lang="en-US"/>
              <a:pPr/>
              <a:t>7/28/2015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BD0F4D3-A369-4E7E-8A3D-517EC289D55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2141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7"/>
            <a:ext cx="7400925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21" name="Text Placeholder 2"/>
          <p:cNvSpPr>
            <a:spLocks noGrp="1"/>
          </p:cNvSpPr>
          <p:nvPr>
            <p:ph idx="1"/>
          </p:nvPr>
        </p:nvSpPr>
        <p:spPr bwMode="auto">
          <a:xfrm>
            <a:off x="345141" y="1215278"/>
            <a:ext cx="7400925" cy="471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 sz="2000">
                <a:solidFill>
                  <a:schemeClr val="tx2"/>
                </a:solidFill>
              </a:defRPr>
            </a:lvl3pPr>
            <a:lvl4pPr>
              <a:defRPr sz="2000">
                <a:solidFill>
                  <a:schemeClr val="tx2"/>
                </a:solidFill>
              </a:defRPr>
            </a:lvl4pPr>
            <a:lvl5pPr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720D076-B867-4310-B849-9D67C90AB3E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278780" y="6345045"/>
            <a:ext cx="67130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2"/>
                </a:solidFill>
              </a:rPr>
              <a:t>Bringing God to Soldiers and</a:t>
            </a:r>
            <a:r>
              <a:rPr lang="en-US" sz="2000" baseline="0" dirty="0" smtClean="0">
                <a:solidFill>
                  <a:schemeClr val="accent2"/>
                </a:solidFill>
              </a:rPr>
              <a:t> Soldiers to God.</a:t>
            </a:r>
            <a:endParaRPr lang="en-US" sz="20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l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7"/>
            <a:ext cx="7400925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089180" y="1230511"/>
            <a:ext cx="3619168" cy="663266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94485" y="1233486"/>
            <a:ext cx="3619168" cy="663266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292100" y="1981200"/>
            <a:ext cx="3606800" cy="39624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4089400" y="1981200"/>
            <a:ext cx="3619500" cy="39624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53CBD23D-AC1C-4AAF-81A2-05A66E8F35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st Page with cam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>
            <a:off x="198438" y="161925"/>
            <a:ext cx="8566150" cy="6464300"/>
          </a:xfrm>
          <a:custGeom>
            <a:avLst/>
            <a:gdLst>
              <a:gd name="T0" fmla="*/ 2147483647 w 5396"/>
              <a:gd name="T1" fmla="*/ 0 h 4072"/>
              <a:gd name="T2" fmla="*/ 2147483647 w 5396"/>
              <a:gd name="T3" fmla="*/ 2147483647 h 4072"/>
              <a:gd name="T4" fmla="*/ 2147483647 w 5396"/>
              <a:gd name="T5" fmla="*/ 2147483647 h 4072"/>
              <a:gd name="T6" fmla="*/ 2147483647 w 5396"/>
              <a:gd name="T7" fmla="*/ 2147483647 h 4072"/>
              <a:gd name="T8" fmla="*/ 0 w 5396"/>
              <a:gd name="T9" fmla="*/ 2147483647 h 4072"/>
              <a:gd name="T10" fmla="*/ 0 w 5396"/>
              <a:gd name="T11" fmla="*/ 2147483647 h 4072"/>
              <a:gd name="T12" fmla="*/ 2147483647 w 5396"/>
              <a:gd name="T13" fmla="*/ 2147483647 h 4072"/>
              <a:gd name="T14" fmla="*/ 2147483647 w 5396"/>
              <a:gd name="T15" fmla="*/ 2147483647 h 4072"/>
              <a:gd name="T16" fmla="*/ 2147483647 w 5396"/>
              <a:gd name="T17" fmla="*/ 2147483647 h 4072"/>
              <a:gd name="T18" fmla="*/ 2147483647 w 5396"/>
              <a:gd name="T19" fmla="*/ 2147483647 h 4072"/>
              <a:gd name="T20" fmla="*/ 2147483647 w 5396"/>
              <a:gd name="T21" fmla="*/ 2147483647 h 4072"/>
              <a:gd name="T22" fmla="*/ 2147483647 w 5396"/>
              <a:gd name="T23" fmla="*/ 2147483647 h 4072"/>
              <a:gd name="T24" fmla="*/ 2147483647 w 5396"/>
              <a:gd name="T25" fmla="*/ 2147483647 h 4072"/>
              <a:gd name="T26" fmla="*/ 2147483647 w 5396"/>
              <a:gd name="T27" fmla="*/ 2147483647 h 4072"/>
              <a:gd name="T28" fmla="*/ 2147483647 w 5396"/>
              <a:gd name="T29" fmla="*/ 2147483647 h 4072"/>
              <a:gd name="T30" fmla="*/ 2147483647 w 5396"/>
              <a:gd name="T31" fmla="*/ 2147483647 h 4072"/>
              <a:gd name="T32" fmla="*/ 2147483647 w 5396"/>
              <a:gd name="T33" fmla="*/ 2147483647 h 4072"/>
              <a:gd name="T34" fmla="*/ 2147483647 w 5396"/>
              <a:gd name="T35" fmla="*/ 2147483647 h 4072"/>
              <a:gd name="T36" fmla="*/ 2147483647 w 5396"/>
              <a:gd name="T37" fmla="*/ 2147483647 h 4072"/>
              <a:gd name="T38" fmla="*/ 2147483647 w 5396"/>
              <a:gd name="T39" fmla="*/ 2147483647 h 4072"/>
              <a:gd name="T40" fmla="*/ 2147483647 w 5396"/>
              <a:gd name="T41" fmla="*/ 2147483647 h 4072"/>
              <a:gd name="T42" fmla="*/ 2147483647 w 5396"/>
              <a:gd name="T43" fmla="*/ 2147483647 h 4072"/>
              <a:gd name="T44" fmla="*/ 2147483647 w 5396"/>
              <a:gd name="T45" fmla="*/ 2147483647 h 4072"/>
              <a:gd name="T46" fmla="*/ 2147483647 w 5396"/>
              <a:gd name="T47" fmla="*/ 2147483647 h 4072"/>
              <a:gd name="T48" fmla="*/ 2147483647 w 5396"/>
              <a:gd name="T49" fmla="*/ 2147483647 h 4072"/>
              <a:gd name="T50" fmla="*/ 2147483647 w 5396"/>
              <a:gd name="T51" fmla="*/ 2147483647 h 4072"/>
              <a:gd name="T52" fmla="*/ 2147483647 w 5396"/>
              <a:gd name="T53" fmla="*/ 2147483647 h 4072"/>
              <a:gd name="T54" fmla="*/ 2147483647 w 5396"/>
              <a:gd name="T55" fmla="*/ 2147483647 h 4072"/>
              <a:gd name="T56" fmla="*/ 2147483647 w 5396"/>
              <a:gd name="T57" fmla="*/ 2147483647 h 4072"/>
              <a:gd name="T58" fmla="*/ 2147483647 w 5396"/>
              <a:gd name="T59" fmla="*/ 2147483647 h 4072"/>
              <a:gd name="T60" fmla="*/ 2147483647 w 5396"/>
              <a:gd name="T61" fmla="*/ 2147483647 h 4072"/>
              <a:gd name="T62" fmla="*/ 2147483647 w 5396"/>
              <a:gd name="T63" fmla="*/ 2147483647 h 4072"/>
              <a:gd name="T64" fmla="*/ 2147483647 w 5396"/>
              <a:gd name="T65" fmla="*/ 2147483647 h 4072"/>
              <a:gd name="T66" fmla="*/ 2147483647 w 5396"/>
              <a:gd name="T67" fmla="*/ 2147483647 h 4072"/>
              <a:gd name="T68" fmla="*/ 2147483647 w 5396"/>
              <a:gd name="T69" fmla="*/ 2147483647 h 4072"/>
              <a:gd name="T70" fmla="*/ 2147483647 w 5396"/>
              <a:gd name="T71" fmla="*/ 2147483647 h 4072"/>
              <a:gd name="T72" fmla="*/ 2147483647 w 5396"/>
              <a:gd name="T73" fmla="*/ 2147483647 h 4072"/>
              <a:gd name="T74" fmla="*/ 2147483647 w 5396"/>
              <a:gd name="T75" fmla="*/ 2147483647 h 4072"/>
              <a:gd name="T76" fmla="*/ 2147483647 w 5396"/>
              <a:gd name="T77" fmla="*/ 2147483647 h 4072"/>
              <a:gd name="T78" fmla="*/ 2147483647 w 5396"/>
              <a:gd name="T79" fmla="*/ 2147483647 h 4072"/>
              <a:gd name="T80" fmla="*/ 2147483647 w 5396"/>
              <a:gd name="T81" fmla="*/ 2147483647 h 4072"/>
              <a:gd name="T82" fmla="*/ 2147483647 w 5396"/>
              <a:gd name="T83" fmla="*/ 2147483647 h 4072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5396" h="4072">
                <a:moveTo>
                  <a:pt x="4994" y="0"/>
                </a:moveTo>
                <a:lnTo>
                  <a:pt x="88" y="0"/>
                </a:lnTo>
                <a:lnTo>
                  <a:pt x="70" y="2"/>
                </a:lnTo>
                <a:lnTo>
                  <a:pt x="54" y="8"/>
                </a:lnTo>
                <a:lnTo>
                  <a:pt x="38" y="16"/>
                </a:lnTo>
                <a:lnTo>
                  <a:pt x="26" y="28"/>
                </a:lnTo>
                <a:lnTo>
                  <a:pt x="14" y="40"/>
                </a:lnTo>
                <a:lnTo>
                  <a:pt x="6" y="56"/>
                </a:lnTo>
                <a:lnTo>
                  <a:pt x="0" y="72"/>
                </a:lnTo>
                <a:lnTo>
                  <a:pt x="0" y="90"/>
                </a:lnTo>
                <a:lnTo>
                  <a:pt x="0" y="3034"/>
                </a:lnTo>
                <a:lnTo>
                  <a:pt x="2" y="3054"/>
                </a:lnTo>
                <a:lnTo>
                  <a:pt x="6" y="3070"/>
                </a:lnTo>
                <a:lnTo>
                  <a:pt x="16" y="3086"/>
                </a:lnTo>
                <a:lnTo>
                  <a:pt x="26" y="3100"/>
                </a:lnTo>
                <a:lnTo>
                  <a:pt x="40" y="3112"/>
                </a:lnTo>
                <a:lnTo>
                  <a:pt x="56" y="3120"/>
                </a:lnTo>
                <a:lnTo>
                  <a:pt x="74" y="3126"/>
                </a:lnTo>
                <a:lnTo>
                  <a:pt x="92" y="3128"/>
                </a:lnTo>
                <a:lnTo>
                  <a:pt x="3628" y="3128"/>
                </a:lnTo>
                <a:lnTo>
                  <a:pt x="3648" y="3128"/>
                </a:lnTo>
                <a:lnTo>
                  <a:pt x="3666" y="3134"/>
                </a:lnTo>
                <a:lnTo>
                  <a:pt x="3680" y="3142"/>
                </a:lnTo>
                <a:lnTo>
                  <a:pt x="3694" y="3152"/>
                </a:lnTo>
                <a:lnTo>
                  <a:pt x="3704" y="3164"/>
                </a:lnTo>
                <a:lnTo>
                  <a:pt x="3712" y="3180"/>
                </a:lnTo>
                <a:lnTo>
                  <a:pt x="3718" y="3198"/>
                </a:lnTo>
                <a:lnTo>
                  <a:pt x="3718" y="3216"/>
                </a:lnTo>
                <a:lnTo>
                  <a:pt x="3718" y="3968"/>
                </a:lnTo>
                <a:lnTo>
                  <a:pt x="3720" y="3990"/>
                </a:lnTo>
                <a:lnTo>
                  <a:pt x="3726" y="4010"/>
                </a:lnTo>
                <a:lnTo>
                  <a:pt x="3736" y="4028"/>
                </a:lnTo>
                <a:lnTo>
                  <a:pt x="3750" y="4042"/>
                </a:lnTo>
                <a:lnTo>
                  <a:pt x="3764" y="4056"/>
                </a:lnTo>
                <a:lnTo>
                  <a:pt x="3782" y="4064"/>
                </a:lnTo>
                <a:lnTo>
                  <a:pt x="3802" y="4070"/>
                </a:lnTo>
                <a:lnTo>
                  <a:pt x="3824" y="4072"/>
                </a:lnTo>
                <a:lnTo>
                  <a:pt x="5292" y="4072"/>
                </a:lnTo>
                <a:lnTo>
                  <a:pt x="5312" y="4070"/>
                </a:lnTo>
                <a:lnTo>
                  <a:pt x="5332" y="4064"/>
                </a:lnTo>
                <a:lnTo>
                  <a:pt x="5350" y="4056"/>
                </a:lnTo>
                <a:lnTo>
                  <a:pt x="5366" y="4042"/>
                </a:lnTo>
                <a:lnTo>
                  <a:pt x="5378" y="4028"/>
                </a:lnTo>
                <a:lnTo>
                  <a:pt x="5388" y="4010"/>
                </a:lnTo>
                <a:lnTo>
                  <a:pt x="5394" y="3990"/>
                </a:lnTo>
                <a:lnTo>
                  <a:pt x="5396" y="3968"/>
                </a:lnTo>
                <a:lnTo>
                  <a:pt x="5396" y="3230"/>
                </a:lnTo>
                <a:lnTo>
                  <a:pt x="5394" y="3210"/>
                </a:lnTo>
                <a:lnTo>
                  <a:pt x="5388" y="3190"/>
                </a:lnTo>
                <a:lnTo>
                  <a:pt x="5378" y="3174"/>
                </a:lnTo>
                <a:lnTo>
                  <a:pt x="5366" y="3158"/>
                </a:lnTo>
                <a:lnTo>
                  <a:pt x="5350" y="3146"/>
                </a:lnTo>
                <a:lnTo>
                  <a:pt x="5334" y="3136"/>
                </a:lnTo>
                <a:lnTo>
                  <a:pt x="5314" y="3130"/>
                </a:lnTo>
                <a:lnTo>
                  <a:pt x="5294" y="3128"/>
                </a:lnTo>
                <a:lnTo>
                  <a:pt x="5160" y="3128"/>
                </a:lnTo>
                <a:lnTo>
                  <a:pt x="5144" y="3126"/>
                </a:lnTo>
                <a:lnTo>
                  <a:pt x="5128" y="3120"/>
                </a:lnTo>
                <a:lnTo>
                  <a:pt x="5116" y="3112"/>
                </a:lnTo>
                <a:lnTo>
                  <a:pt x="5104" y="3100"/>
                </a:lnTo>
                <a:lnTo>
                  <a:pt x="5096" y="3086"/>
                </a:lnTo>
                <a:lnTo>
                  <a:pt x="5088" y="3072"/>
                </a:lnTo>
                <a:lnTo>
                  <a:pt x="5084" y="3054"/>
                </a:lnTo>
                <a:lnTo>
                  <a:pt x="5082" y="3036"/>
                </a:lnTo>
                <a:lnTo>
                  <a:pt x="5084" y="90"/>
                </a:lnTo>
                <a:lnTo>
                  <a:pt x="5082" y="72"/>
                </a:lnTo>
                <a:lnTo>
                  <a:pt x="5076" y="56"/>
                </a:lnTo>
                <a:lnTo>
                  <a:pt x="5068" y="40"/>
                </a:lnTo>
                <a:lnTo>
                  <a:pt x="5056" y="28"/>
                </a:lnTo>
                <a:lnTo>
                  <a:pt x="5044" y="16"/>
                </a:lnTo>
                <a:lnTo>
                  <a:pt x="5028" y="8"/>
                </a:lnTo>
                <a:lnTo>
                  <a:pt x="5012" y="2"/>
                </a:lnTo>
                <a:lnTo>
                  <a:pt x="4994" y="0"/>
                </a:lnTo>
                <a:close/>
              </a:path>
            </a:pathLst>
          </a:custGeom>
          <a:solidFill>
            <a:srgbClr val="32362C">
              <a:alpha val="89018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" name="Picture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8513" y="5118100"/>
            <a:ext cx="1731962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575" y="531813"/>
            <a:ext cx="6858000" cy="2438400"/>
          </a:xfrm>
          <a:noFill/>
          <a:ln w="9525">
            <a:noFill/>
            <a:miter lim="800000"/>
            <a:headEnd/>
            <a:tailEnd/>
          </a:ln>
        </p:spPr>
        <p:txBody>
          <a:bodyPr anchor="t"/>
          <a:lstStyle>
            <a:lvl1pPr>
              <a:defRPr lang="en-US" sz="3600" b="1" kern="1200" dirty="0" smtClean="0">
                <a:solidFill>
                  <a:srgbClr val="F9C93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409575" y="3275013"/>
            <a:ext cx="6858000" cy="1371600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lnSpc>
                <a:spcPts val="2000"/>
              </a:lnSpc>
              <a:defRPr lang="en-US" sz="2000" kern="12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en-US" sz="2000" kern="1200" dirty="0" smtClean="0">
                <a:solidFill>
                  <a:srgbClr val="D8D8D8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en-US" sz="2000" kern="1200" dirty="0" smtClean="0">
                <a:solidFill>
                  <a:srgbClr val="D8D8D8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lang="en-US" sz="2000" kern="1200" dirty="0" smtClean="0">
                <a:solidFill>
                  <a:srgbClr val="D8D8D8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>
              <a:defRPr lang="en-US" sz="2000" kern="1200" dirty="0" smtClean="0">
                <a:solidFill>
                  <a:srgbClr val="D8D8D8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F3B0510-0BA9-4131-8035-0A5C7980A2C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43009" name="Picture 1" descr="C:\Users\brandon.r.moore\Desktop\chaplain_center_and_school_class_a_patch_69341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479150" y="5432612"/>
            <a:ext cx="968561" cy="96856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st Page dark">
    <p:bg>
      <p:bgPr>
        <a:solidFill>
          <a:srgbClr val="8278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>
            <a:off x="198438" y="161925"/>
            <a:ext cx="8566150" cy="6464300"/>
          </a:xfrm>
          <a:custGeom>
            <a:avLst/>
            <a:gdLst>
              <a:gd name="T0" fmla="*/ 2147483647 w 5396"/>
              <a:gd name="T1" fmla="*/ 0 h 4072"/>
              <a:gd name="T2" fmla="*/ 2147483647 w 5396"/>
              <a:gd name="T3" fmla="*/ 2147483647 h 4072"/>
              <a:gd name="T4" fmla="*/ 2147483647 w 5396"/>
              <a:gd name="T5" fmla="*/ 2147483647 h 4072"/>
              <a:gd name="T6" fmla="*/ 2147483647 w 5396"/>
              <a:gd name="T7" fmla="*/ 2147483647 h 4072"/>
              <a:gd name="T8" fmla="*/ 0 w 5396"/>
              <a:gd name="T9" fmla="*/ 2147483647 h 4072"/>
              <a:gd name="T10" fmla="*/ 0 w 5396"/>
              <a:gd name="T11" fmla="*/ 2147483647 h 4072"/>
              <a:gd name="T12" fmla="*/ 2147483647 w 5396"/>
              <a:gd name="T13" fmla="*/ 2147483647 h 4072"/>
              <a:gd name="T14" fmla="*/ 2147483647 w 5396"/>
              <a:gd name="T15" fmla="*/ 2147483647 h 4072"/>
              <a:gd name="T16" fmla="*/ 2147483647 w 5396"/>
              <a:gd name="T17" fmla="*/ 2147483647 h 4072"/>
              <a:gd name="T18" fmla="*/ 2147483647 w 5396"/>
              <a:gd name="T19" fmla="*/ 2147483647 h 4072"/>
              <a:gd name="T20" fmla="*/ 2147483647 w 5396"/>
              <a:gd name="T21" fmla="*/ 2147483647 h 4072"/>
              <a:gd name="T22" fmla="*/ 2147483647 w 5396"/>
              <a:gd name="T23" fmla="*/ 2147483647 h 4072"/>
              <a:gd name="T24" fmla="*/ 2147483647 w 5396"/>
              <a:gd name="T25" fmla="*/ 2147483647 h 4072"/>
              <a:gd name="T26" fmla="*/ 2147483647 w 5396"/>
              <a:gd name="T27" fmla="*/ 2147483647 h 4072"/>
              <a:gd name="T28" fmla="*/ 2147483647 w 5396"/>
              <a:gd name="T29" fmla="*/ 2147483647 h 4072"/>
              <a:gd name="T30" fmla="*/ 2147483647 w 5396"/>
              <a:gd name="T31" fmla="*/ 2147483647 h 4072"/>
              <a:gd name="T32" fmla="*/ 2147483647 w 5396"/>
              <a:gd name="T33" fmla="*/ 2147483647 h 4072"/>
              <a:gd name="T34" fmla="*/ 2147483647 w 5396"/>
              <a:gd name="T35" fmla="*/ 2147483647 h 4072"/>
              <a:gd name="T36" fmla="*/ 2147483647 w 5396"/>
              <a:gd name="T37" fmla="*/ 2147483647 h 4072"/>
              <a:gd name="T38" fmla="*/ 2147483647 w 5396"/>
              <a:gd name="T39" fmla="*/ 2147483647 h 4072"/>
              <a:gd name="T40" fmla="*/ 2147483647 w 5396"/>
              <a:gd name="T41" fmla="*/ 2147483647 h 4072"/>
              <a:gd name="T42" fmla="*/ 2147483647 w 5396"/>
              <a:gd name="T43" fmla="*/ 2147483647 h 4072"/>
              <a:gd name="T44" fmla="*/ 2147483647 w 5396"/>
              <a:gd name="T45" fmla="*/ 2147483647 h 4072"/>
              <a:gd name="T46" fmla="*/ 2147483647 w 5396"/>
              <a:gd name="T47" fmla="*/ 2147483647 h 4072"/>
              <a:gd name="T48" fmla="*/ 2147483647 w 5396"/>
              <a:gd name="T49" fmla="*/ 2147483647 h 4072"/>
              <a:gd name="T50" fmla="*/ 2147483647 w 5396"/>
              <a:gd name="T51" fmla="*/ 2147483647 h 4072"/>
              <a:gd name="T52" fmla="*/ 2147483647 w 5396"/>
              <a:gd name="T53" fmla="*/ 2147483647 h 4072"/>
              <a:gd name="T54" fmla="*/ 2147483647 w 5396"/>
              <a:gd name="T55" fmla="*/ 2147483647 h 4072"/>
              <a:gd name="T56" fmla="*/ 2147483647 w 5396"/>
              <a:gd name="T57" fmla="*/ 2147483647 h 4072"/>
              <a:gd name="T58" fmla="*/ 2147483647 w 5396"/>
              <a:gd name="T59" fmla="*/ 2147483647 h 4072"/>
              <a:gd name="T60" fmla="*/ 2147483647 w 5396"/>
              <a:gd name="T61" fmla="*/ 2147483647 h 4072"/>
              <a:gd name="T62" fmla="*/ 2147483647 w 5396"/>
              <a:gd name="T63" fmla="*/ 2147483647 h 4072"/>
              <a:gd name="T64" fmla="*/ 2147483647 w 5396"/>
              <a:gd name="T65" fmla="*/ 2147483647 h 4072"/>
              <a:gd name="T66" fmla="*/ 2147483647 w 5396"/>
              <a:gd name="T67" fmla="*/ 2147483647 h 4072"/>
              <a:gd name="T68" fmla="*/ 2147483647 w 5396"/>
              <a:gd name="T69" fmla="*/ 2147483647 h 4072"/>
              <a:gd name="T70" fmla="*/ 2147483647 w 5396"/>
              <a:gd name="T71" fmla="*/ 2147483647 h 4072"/>
              <a:gd name="T72" fmla="*/ 2147483647 w 5396"/>
              <a:gd name="T73" fmla="*/ 2147483647 h 4072"/>
              <a:gd name="T74" fmla="*/ 2147483647 w 5396"/>
              <a:gd name="T75" fmla="*/ 2147483647 h 4072"/>
              <a:gd name="T76" fmla="*/ 2147483647 w 5396"/>
              <a:gd name="T77" fmla="*/ 2147483647 h 4072"/>
              <a:gd name="T78" fmla="*/ 2147483647 w 5396"/>
              <a:gd name="T79" fmla="*/ 2147483647 h 4072"/>
              <a:gd name="T80" fmla="*/ 2147483647 w 5396"/>
              <a:gd name="T81" fmla="*/ 2147483647 h 4072"/>
              <a:gd name="T82" fmla="*/ 2147483647 w 5396"/>
              <a:gd name="T83" fmla="*/ 2147483647 h 4072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5396" h="4072">
                <a:moveTo>
                  <a:pt x="4994" y="0"/>
                </a:moveTo>
                <a:lnTo>
                  <a:pt x="88" y="0"/>
                </a:lnTo>
                <a:lnTo>
                  <a:pt x="70" y="2"/>
                </a:lnTo>
                <a:lnTo>
                  <a:pt x="54" y="8"/>
                </a:lnTo>
                <a:lnTo>
                  <a:pt x="38" y="16"/>
                </a:lnTo>
                <a:lnTo>
                  <a:pt x="26" y="28"/>
                </a:lnTo>
                <a:lnTo>
                  <a:pt x="14" y="40"/>
                </a:lnTo>
                <a:lnTo>
                  <a:pt x="6" y="56"/>
                </a:lnTo>
                <a:lnTo>
                  <a:pt x="0" y="72"/>
                </a:lnTo>
                <a:lnTo>
                  <a:pt x="0" y="90"/>
                </a:lnTo>
                <a:lnTo>
                  <a:pt x="0" y="3034"/>
                </a:lnTo>
                <a:lnTo>
                  <a:pt x="2" y="3054"/>
                </a:lnTo>
                <a:lnTo>
                  <a:pt x="6" y="3070"/>
                </a:lnTo>
                <a:lnTo>
                  <a:pt x="16" y="3086"/>
                </a:lnTo>
                <a:lnTo>
                  <a:pt x="26" y="3100"/>
                </a:lnTo>
                <a:lnTo>
                  <a:pt x="40" y="3112"/>
                </a:lnTo>
                <a:lnTo>
                  <a:pt x="56" y="3120"/>
                </a:lnTo>
                <a:lnTo>
                  <a:pt x="74" y="3126"/>
                </a:lnTo>
                <a:lnTo>
                  <a:pt x="92" y="3128"/>
                </a:lnTo>
                <a:lnTo>
                  <a:pt x="3628" y="3128"/>
                </a:lnTo>
                <a:lnTo>
                  <a:pt x="3648" y="3128"/>
                </a:lnTo>
                <a:lnTo>
                  <a:pt x="3666" y="3134"/>
                </a:lnTo>
                <a:lnTo>
                  <a:pt x="3680" y="3142"/>
                </a:lnTo>
                <a:lnTo>
                  <a:pt x="3694" y="3152"/>
                </a:lnTo>
                <a:lnTo>
                  <a:pt x="3704" y="3164"/>
                </a:lnTo>
                <a:lnTo>
                  <a:pt x="3712" y="3180"/>
                </a:lnTo>
                <a:lnTo>
                  <a:pt x="3718" y="3198"/>
                </a:lnTo>
                <a:lnTo>
                  <a:pt x="3718" y="3216"/>
                </a:lnTo>
                <a:lnTo>
                  <a:pt x="3718" y="3968"/>
                </a:lnTo>
                <a:lnTo>
                  <a:pt x="3720" y="3990"/>
                </a:lnTo>
                <a:lnTo>
                  <a:pt x="3726" y="4010"/>
                </a:lnTo>
                <a:lnTo>
                  <a:pt x="3736" y="4028"/>
                </a:lnTo>
                <a:lnTo>
                  <a:pt x="3750" y="4042"/>
                </a:lnTo>
                <a:lnTo>
                  <a:pt x="3764" y="4056"/>
                </a:lnTo>
                <a:lnTo>
                  <a:pt x="3782" y="4064"/>
                </a:lnTo>
                <a:lnTo>
                  <a:pt x="3802" y="4070"/>
                </a:lnTo>
                <a:lnTo>
                  <a:pt x="3824" y="4072"/>
                </a:lnTo>
                <a:lnTo>
                  <a:pt x="5292" y="4072"/>
                </a:lnTo>
                <a:lnTo>
                  <a:pt x="5312" y="4070"/>
                </a:lnTo>
                <a:lnTo>
                  <a:pt x="5332" y="4064"/>
                </a:lnTo>
                <a:lnTo>
                  <a:pt x="5350" y="4056"/>
                </a:lnTo>
                <a:lnTo>
                  <a:pt x="5366" y="4042"/>
                </a:lnTo>
                <a:lnTo>
                  <a:pt x="5378" y="4028"/>
                </a:lnTo>
                <a:lnTo>
                  <a:pt x="5388" y="4010"/>
                </a:lnTo>
                <a:lnTo>
                  <a:pt x="5394" y="3990"/>
                </a:lnTo>
                <a:lnTo>
                  <a:pt x="5396" y="3968"/>
                </a:lnTo>
                <a:lnTo>
                  <a:pt x="5396" y="3230"/>
                </a:lnTo>
                <a:lnTo>
                  <a:pt x="5394" y="3210"/>
                </a:lnTo>
                <a:lnTo>
                  <a:pt x="5388" y="3190"/>
                </a:lnTo>
                <a:lnTo>
                  <a:pt x="5378" y="3174"/>
                </a:lnTo>
                <a:lnTo>
                  <a:pt x="5366" y="3158"/>
                </a:lnTo>
                <a:lnTo>
                  <a:pt x="5350" y="3146"/>
                </a:lnTo>
                <a:lnTo>
                  <a:pt x="5334" y="3136"/>
                </a:lnTo>
                <a:lnTo>
                  <a:pt x="5314" y="3130"/>
                </a:lnTo>
                <a:lnTo>
                  <a:pt x="5294" y="3128"/>
                </a:lnTo>
                <a:lnTo>
                  <a:pt x="5160" y="3128"/>
                </a:lnTo>
                <a:lnTo>
                  <a:pt x="5144" y="3126"/>
                </a:lnTo>
                <a:lnTo>
                  <a:pt x="5128" y="3120"/>
                </a:lnTo>
                <a:lnTo>
                  <a:pt x="5116" y="3112"/>
                </a:lnTo>
                <a:lnTo>
                  <a:pt x="5104" y="3100"/>
                </a:lnTo>
                <a:lnTo>
                  <a:pt x="5096" y="3086"/>
                </a:lnTo>
                <a:lnTo>
                  <a:pt x="5088" y="3072"/>
                </a:lnTo>
                <a:lnTo>
                  <a:pt x="5084" y="3054"/>
                </a:lnTo>
                <a:lnTo>
                  <a:pt x="5082" y="3036"/>
                </a:lnTo>
                <a:lnTo>
                  <a:pt x="5084" y="90"/>
                </a:lnTo>
                <a:lnTo>
                  <a:pt x="5082" y="72"/>
                </a:lnTo>
                <a:lnTo>
                  <a:pt x="5076" y="56"/>
                </a:lnTo>
                <a:lnTo>
                  <a:pt x="5068" y="40"/>
                </a:lnTo>
                <a:lnTo>
                  <a:pt x="5056" y="28"/>
                </a:lnTo>
                <a:lnTo>
                  <a:pt x="5044" y="16"/>
                </a:lnTo>
                <a:lnTo>
                  <a:pt x="5028" y="8"/>
                </a:lnTo>
                <a:lnTo>
                  <a:pt x="5012" y="2"/>
                </a:lnTo>
                <a:lnTo>
                  <a:pt x="4994" y="0"/>
                </a:lnTo>
                <a:close/>
              </a:path>
            </a:pathLst>
          </a:custGeom>
          <a:solidFill>
            <a:srgbClr val="3B4324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" name="Picture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8513" y="5118100"/>
            <a:ext cx="1731962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6486525" y="5429250"/>
            <a:ext cx="777875" cy="922338"/>
          </a:xfrm>
          <a:prstGeom prst="rect">
            <a:avLst/>
          </a:prstGeom>
          <a:solidFill>
            <a:srgbClr val="DDDBD8">
              <a:alpha val="89018"/>
            </a:srgbClr>
          </a:solidFill>
          <a:ln w="15875">
            <a:solidFill>
              <a:srgbClr val="3F3F3F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ts val="950"/>
              </a:lnSpc>
              <a:defRPr/>
            </a:pPr>
            <a:r>
              <a:rPr lang="en-US" sz="900" dirty="0" smtClean="0"/>
              <a:t>Insert logo</a:t>
            </a:r>
            <a:br>
              <a:rPr lang="en-US" sz="900" dirty="0" smtClean="0"/>
            </a:br>
            <a:r>
              <a:rPr lang="en-US" sz="900" dirty="0" smtClean="0"/>
              <a:t>here</a:t>
            </a:r>
            <a:br>
              <a:rPr lang="en-US" sz="900" dirty="0" smtClean="0"/>
            </a:br>
            <a:r>
              <a:rPr lang="en-US" sz="900" dirty="0" smtClean="0"/>
              <a:t>90% height</a:t>
            </a:r>
          </a:p>
          <a:p>
            <a:pPr algn="ctr" eaLnBrk="1" hangingPunct="1">
              <a:lnSpc>
                <a:spcPts val="950"/>
              </a:lnSpc>
              <a:defRPr/>
            </a:pPr>
            <a:r>
              <a:rPr lang="en-US" sz="900" dirty="0" smtClean="0"/>
              <a:t>of the </a:t>
            </a:r>
            <a:br>
              <a:rPr lang="en-US" sz="900" dirty="0" smtClean="0"/>
            </a:br>
            <a:r>
              <a:rPr lang="en-US" sz="900" dirty="0" smtClean="0"/>
              <a:t>U.S. Army</a:t>
            </a:r>
            <a:br>
              <a:rPr lang="en-US" sz="900" dirty="0" smtClean="0"/>
            </a:br>
            <a:r>
              <a:rPr lang="en-US" sz="900" dirty="0" smtClean="0"/>
              <a:t>logo</a:t>
            </a:r>
            <a:endParaRPr lang="en-US" sz="900" dirty="0"/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-538163" y="498792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80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575" y="531813"/>
            <a:ext cx="6858000" cy="2438400"/>
          </a:xfrm>
          <a:noFill/>
          <a:ln w="9525">
            <a:noFill/>
            <a:miter lim="800000"/>
            <a:headEnd/>
            <a:tailEnd/>
          </a:ln>
        </p:spPr>
        <p:txBody>
          <a:bodyPr anchor="t"/>
          <a:lstStyle>
            <a:lvl1pPr>
              <a:defRPr lang="en-US" sz="3600" b="1" kern="1200" dirty="0" smtClean="0">
                <a:solidFill>
                  <a:srgbClr val="F9C93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409575" y="3275013"/>
            <a:ext cx="6858000" cy="1371600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lnSpc>
                <a:spcPts val="2000"/>
              </a:lnSpc>
              <a:defRPr lang="en-US" sz="2000" kern="12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en-US" sz="2000" kern="1200" dirty="0" smtClean="0">
                <a:solidFill>
                  <a:srgbClr val="D8D8D8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en-US" sz="2000" kern="1200" dirty="0" smtClean="0">
                <a:solidFill>
                  <a:srgbClr val="D8D8D8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lang="en-US" sz="2000" kern="1200" dirty="0" smtClean="0">
                <a:solidFill>
                  <a:srgbClr val="D8D8D8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>
              <a:defRPr lang="en-US" sz="2000" kern="1200" dirty="0" smtClean="0">
                <a:solidFill>
                  <a:srgbClr val="D8D8D8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28B0282-66B5-4F96-A160-1346FF2A91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st Pag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>
            <a:off x="198438" y="161925"/>
            <a:ext cx="8566150" cy="6464300"/>
          </a:xfrm>
          <a:custGeom>
            <a:avLst/>
            <a:gdLst>
              <a:gd name="T0" fmla="*/ 2147483647 w 5396"/>
              <a:gd name="T1" fmla="*/ 0 h 4072"/>
              <a:gd name="T2" fmla="*/ 2147483647 w 5396"/>
              <a:gd name="T3" fmla="*/ 2147483647 h 4072"/>
              <a:gd name="T4" fmla="*/ 2147483647 w 5396"/>
              <a:gd name="T5" fmla="*/ 2147483647 h 4072"/>
              <a:gd name="T6" fmla="*/ 2147483647 w 5396"/>
              <a:gd name="T7" fmla="*/ 2147483647 h 4072"/>
              <a:gd name="T8" fmla="*/ 0 w 5396"/>
              <a:gd name="T9" fmla="*/ 2147483647 h 4072"/>
              <a:gd name="T10" fmla="*/ 0 w 5396"/>
              <a:gd name="T11" fmla="*/ 2147483647 h 4072"/>
              <a:gd name="T12" fmla="*/ 2147483647 w 5396"/>
              <a:gd name="T13" fmla="*/ 2147483647 h 4072"/>
              <a:gd name="T14" fmla="*/ 2147483647 w 5396"/>
              <a:gd name="T15" fmla="*/ 2147483647 h 4072"/>
              <a:gd name="T16" fmla="*/ 2147483647 w 5396"/>
              <a:gd name="T17" fmla="*/ 2147483647 h 4072"/>
              <a:gd name="T18" fmla="*/ 2147483647 w 5396"/>
              <a:gd name="T19" fmla="*/ 2147483647 h 4072"/>
              <a:gd name="T20" fmla="*/ 2147483647 w 5396"/>
              <a:gd name="T21" fmla="*/ 2147483647 h 4072"/>
              <a:gd name="T22" fmla="*/ 2147483647 w 5396"/>
              <a:gd name="T23" fmla="*/ 2147483647 h 4072"/>
              <a:gd name="T24" fmla="*/ 2147483647 w 5396"/>
              <a:gd name="T25" fmla="*/ 2147483647 h 4072"/>
              <a:gd name="T26" fmla="*/ 2147483647 w 5396"/>
              <a:gd name="T27" fmla="*/ 2147483647 h 4072"/>
              <a:gd name="T28" fmla="*/ 2147483647 w 5396"/>
              <a:gd name="T29" fmla="*/ 2147483647 h 4072"/>
              <a:gd name="T30" fmla="*/ 2147483647 w 5396"/>
              <a:gd name="T31" fmla="*/ 2147483647 h 4072"/>
              <a:gd name="T32" fmla="*/ 2147483647 w 5396"/>
              <a:gd name="T33" fmla="*/ 2147483647 h 4072"/>
              <a:gd name="T34" fmla="*/ 2147483647 w 5396"/>
              <a:gd name="T35" fmla="*/ 2147483647 h 4072"/>
              <a:gd name="T36" fmla="*/ 2147483647 w 5396"/>
              <a:gd name="T37" fmla="*/ 2147483647 h 4072"/>
              <a:gd name="T38" fmla="*/ 2147483647 w 5396"/>
              <a:gd name="T39" fmla="*/ 2147483647 h 4072"/>
              <a:gd name="T40" fmla="*/ 2147483647 w 5396"/>
              <a:gd name="T41" fmla="*/ 2147483647 h 4072"/>
              <a:gd name="T42" fmla="*/ 2147483647 w 5396"/>
              <a:gd name="T43" fmla="*/ 2147483647 h 4072"/>
              <a:gd name="T44" fmla="*/ 2147483647 w 5396"/>
              <a:gd name="T45" fmla="*/ 2147483647 h 4072"/>
              <a:gd name="T46" fmla="*/ 2147483647 w 5396"/>
              <a:gd name="T47" fmla="*/ 2147483647 h 4072"/>
              <a:gd name="T48" fmla="*/ 2147483647 w 5396"/>
              <a:gd name="T49" fmla="*/ 2147483647 h 4072"/>
              <a:gd name="T50" fmla="*/ 2147483647 w 5396"/>
              <a:gd name="T51" fmla="*/ 2147483647 h 4072"/>
              <a:gd name="T52" fmla="*/ 2147483647 w 5396"/>
              <a:gd name="T53" fmla="*/ 2147483647 h 4072"/>
              <a:gd name="T54" fmla="*/ 2147483647 w 5396"/>
              <a:gd name="T55" fmla="*/ 2147483647 h 4072"/>
              <a:gd name="T56" fmla="*/ 2147483647 w 5396"/>
              <a:gd name="T57" fmla="*/ 2147483647 h 4072"/>
              <a:gd name="T58" fmla="*/ 2147483647 w 5396"/>
              <a:gd name="T59" fmla="*/ 2147483647 h 4072"/>
              <a:gd name="T60" fmla="*/ 2147483647 w 5396"/>
              <a:gd name="T61" fmla="*/ 2147483647 h 4072"/>
              <a:gd name="T62" fmla="*/ 2147483647 w 5396"/>
              <a:gd name="T63" fmla="*/ 2147483647 h 4072"/>
              <a:gd name="T64" fmla="*/ 2147483647 w 5396"/>
              <a:gd name="T65" fmla="*/ 2147483647 h 4072"/>
              <a:gd name="T66" fmla="*/ 2147483647 w 5396"/>
              <a:gd name="T67" fmla="*/ 2147483647 h 4072"/>
              <a:gd name="T68" fmla="*/ 2147483647 w 5396"/>
              <a:gd name="T69" fmla="*/ 2147483647 h 4072"/>
              <a:gd name="T70" fmla="*/ 2147483647 w 5396"/>
              <a:gd name="T71" fmla="*/ 2147483647 h 4072"/>
              <a:gd name="T72" fmla="*/ 2147483647 w 5396"/>
              <a:gd name="T73" fmla="*/ 2147483647 h 4072"/>
              <a:gd name="T74" fmla="*/ 2147483647 w 5396"/>
              <a:gd name="T75" fmla="*/ 2147483647 h 4072"/>
              <a:gd name="T76" fmla="*/ 2147483647 w 5396"/>
              <a:gd name="T77" fmla="*/ 2147483647 h 4072"/>
              <a:gd name="T78" fmla="*/ 2147483647 w 5396"/>
              <a:gd name="T79" fmla="*/ 2147483647 h 4072"/>
              <a:gd name="T80" fmla="*/ 2147483647 w 5396"/>
              <a:gd name="T81" fmla="*/ 2147483647 h 4072"/>
              <a:gd name="T82" fmla="*/ 2147483647 w 5396"/>
              <a:gd name="T83" fmla="*/ 2147483647 h 4072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5396" h="4072">
                <a:moveTo>
                  <a:pt x="4994" y="0"/>
                </a:moveTo>
                <a:lnTo>
                  <a:pt x="88" y="0"/>
                </a:lnTo>
                <a:lnTo>
                  <a:pt x="70" y="2"/>
                </a:lnTo>
                <a:lnTo>
                  <a:pt x="54" y="8"/>
                </a:lnTo>
                <a:lnTo>
                  <a:pt x="38" y="16"/>
                </a:lnTo>
                <a:lnTo>
                  <a:pt x="26" y="28"/>
                </a:lnTo>
                <a:lnTo>
                  <a:pt x="14" y="40"/>
                </a:lnTo>
                <a:lnTo>
                  <a:pt x="6" y="56"/>
                </a:lnTo>
                <a:lnTo>
                  <a:pt x="0" y="72"/>
                </a:lnTo>
                <a:lnTo>
                  <a:pt x="0" y="90"/>
                </a:lnTo>
                <a:lnTo>
                  <a:pt x="0" y="3034"/>
                </a:lnTo>
                <a:lnTo>
                  <a:pt x="2" y="3054"/>
                </a:lnTo>
                <a:lnTo>
                  <a:pt x="6" y="3070"/>
                </a:lnTo>
                <a:lnTo>
                  <a:pt x="16" y="3086"/>
                </a:lnTo>
                <a:lnTo>
                  <a:pt x="26" y="3100"/>
                </a:lnTo>
                <a:lnTo>
                  <a:pt x="40" y="3112"/>
                </a:lnTo>
                <a:lnTo>
                  <a:pt x="56" y="3120"/>
                </a:lnTo>
                <a:lnTo>
                  <a:pt x="74" y="3126"/>
                </a:lnTo>
                <a:lnTo>
                  <a:pt x="92" y="3128"/>
                </a:lnTo>
                <a:lnTo>
                  <a:pt x="3628" y="3128"/>
                </a:lnTo>
                <a:lnTo>
                  <a:pt x="3648" y="3128"/>
                </a:lnTo>
                <a:lnTo>
                  <a:pt x="3666" y="3134"/>
                </a:lnTo>
                <a:lnTo>
                  <a:pt x="3680" y="3142"/>
                </a:lnTo>
                <a:lnTo>
                  <a:pt x="3694" y="3152"/>
                </a:lnTo>
                <a:lnTo>
                  <a:pt x="3704" y="3164"/>
                </a:lnTo>
                <a:lnTo>
                  <a:pt x="3712" y="3180"/>
                </a:lnTo>
                <a:lnTo>
                  <a:pt x="3718" y="3198"/>
                </a:lnTo>
                <a:lnTo>
                  <a:pt x="3718" y="3216"/>
                </a:lnTo>
                <a:lnTo>
                  <a:pt x="3718" y="3968"/>
                </a:lnTo>
                <a:lnTo>
                  <a:pt x="3720" y="3990"/>
                </a:lnTo>
                <a:lnTo>
                  <a:pt x="3726" y="4010"/>
                </a:lnTo>
                <a:lnTo>
                  <a:pt x="3736" y="4028"/>
                </a:lnTo>
                <a:lnTo>
                  <a:pt x="3750" y="4042"/>
                </a:lnTo>
                <a:lnTo>
                  <a:pt x="3764" y="4056"/>
                </a:lnTo>
                <a:lnTo>
                  <a:pt x="3782" y="4064"/>
                </a:lnTo>
                <a:lnTo>
                  <a:pt x="3802" y="4070"/>
                </a:lnTo>
                <a:lnTo>
                  <a:pt x="3824" y="4072"/>
                </a:lnTo>
                <a:lnTo>
                  <a:pt x="5292" y="4072"/>
                </a:lnTo>
                <a:lnTo>
                  <a:pt x="5312" y="4070"/>
                </a:lnTo>
                <a:lnTo>
                  <a:pt x="5332" y="4064"/>
                </a:lnTo>
                <a:lnTo>
                  <a:pt x="5350" y="4056"/>
                </a:lnTo>
                <a:lnTo>
                  <a:pt x="5366" y="4042"/>
                </a:lnTo>
                <a:lnTo>
                  <a:pt x="5378" y="4028"/>
                </a:lnTo>
                <a:lnTo>
                  <a:pt x="5388" y="4010"/>
                </a:lnTo>
                <a:lnTo>
                  <a:pt x="5394" y="3990"/>
                </a:lnTo>
                <a:lnTo>
                  <a:pt x="5396" y="3968"/>
                </a:lnTo>
                <a:lnTo>
                  <a:pt x="5396" y="3230"/>
                </a:lnTo>
                <a:lnTo>
                  <a:pt x="5394" y="3210"/>
                </a:lnTo>
                <a:lnTo>
                  <a:pt x="5388" y="3190"/>
                </a:lnTo>
                <a:lnTo>
                  <a:pt x="5378" y="3174"/>
                </a:lnTo>
                <a:lnTo>
                  <a:pt x="5366" y="3158"/>
                </a:lnTo>
                <a:lnTo>
                  <a:pt x="5350" y="3146"/>
                </a:lnTo>
                <a:lnTo>
                  <a:pt x="5334" y="3136"/>
                </a:lnTo>
                <a:lnTo>
                  <a:pt x="5314" y="3130"/>
                </a:lnTo>
                <a:lnTo>
                  <a:pt x="5294" y="3128"/>
                </a:lnTo>
                <a:lnTo>
                  <a:pt x="5160" y="3128"/>
                </a:lnTo>
                <a:lnTo>
                  <a:pt x="5144" y="3126"/>
                </a:lnTo>
                <a:lnTo>
                  <a:pt x="5128" y="3120"/>
                </a:lnTo>
                <a:lnTo>
                  <a:pt x="5116" y="3112"/>
                </a:lnTo>
                <a:lnTo>
                  <a:pt x="5104" y="3100"/>
                </a:lnTo>
                <a:lnTo>
                  <a:pt x="5096" y="3086"/>
                </a:lnTo>
                <a:lnTo>
                  <a:pt x="5088" y="3072"/>
                </a:lnTo>
                <a:lnTo>
                  <a:pt x="5084" y="3054"/>
                </a:lnTo>
                <a:lnTo>
                  <a:pt x="5082" y="3036"/>
                </a:lnTo>
                <a:lnTo>
                  <a:pt x="5084" y="90"/>
                </a:lnTo>
                <a:lnTo>
                  <a:pt x="5082" y="72"/>
                </a:lnTo>
                <a:lnTo>
                  <a:pt x="5076" y="56"/>
                </a:lnTo>
                <a:lnTo>
                  <a:pt x="5068" y="40"/>
                </a:lnTo>
                <a:lnTo>
                  <a:pt x="5056" y="28"/>
                </a:lnTo>
                <a:lnTo>
                  <a:pt x="5044" y="16"/>
                </a:lnTo>
                <a:lnTo>
                  <a:pt x="5028" y="8"/>
                </a:lnTo>
                <a:lnTo>
                  <a:pt x="5012" y="2"/>
                </a:lnTo>
                <a:lnTo>
                  <a:pt x="4994" y="0"/>
                </a:lnTo>
                <a:close/>
              </a:path>
            </a:pathLst>
          </a:custGeom>
          <a:solidFill>
            <a:srgbClr val="32362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" name="Picture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8513" y="5118100"/>
            <a:ext cx="1731962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6486525" y="5429250"/>
            <a:ext cx="777875" cy="922338"/>
          </a:xfrm>
          <a:prstGeom prst="rect">
            <a:avLst/>
          </a:prstGeom>
          <a:solidFill>
            <a:srgbClr val="DDDBD8">
              <a:alpha val="89018"/>
            </a:srgbClr>
          </a:solidFill>
          <a:ln w="15875">
            <a:solidFill>
              <a:srgbClr val="3F3F3F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ts val="950"/>
              </a:lnSpc>
              <a:defRPr/>
            </a:pPr>
            <a:r>
              <a:rPr lang="en-US" sz="900" dirty="0" smtClean="0"/>
              <a:t>Insert logo</a:t>
            </a:r>
            <a:br>
              <a:rPr lang="en-US" sz="900" dirty="0" smtClean="0"/>
            </a:br>
            <a:r>
              <a:rPr lang="en-US" sz="900" dirty="0" smtClean="0"/>
              <a:t>here</a:t>
            </a:r>
            <a:br>
              <a:rPr lang="en-US" sz="900" dirty="0" smtClean="0"/>
            </a:br>
            <a:r>
              <a:rPr lang="en-US" sz="900" dirty="0" smtClean="0"/>
              <a:t>90% height</a:t>
            </a:r>
          </a:p>
          <a:p>
            <a:pPr algn="ctr" eaLnBrk="1" hangingPunct="1">
              <a:lnSpc>
                <a:spcPts val="950"/>
              </a:lnSpc>
              <a:defRPr/>
            </a:pPr>
            <a:r>
              <a:rPr lang="en-US" sz="900" dirty="0" smtClean="0"/>
              <a:t>of the </a:t>
            </a:r>
            <a:br>
              <a:rPr lang="en-US" sz="900" dirty="0" smtClean="0"/>
            </a:br>
            <a:r>
              <a:rPr lang="en-US" sz="900" dirty="0" smtClean="0"/>
              <a:t>U.S. Army</a:t>
            </a:r>
            <a:br>
              <a:rPr lang="en-US" sz="900" dirty="0" smtClean="0"/>
            </a:br>
            <a:r>
              <a:rPr lang="en-US" sz="900" dirty="0" smtClean="0"/>
              <a:t>logo</a:t>
            </a:r>
            <a:endParaRPr lang="en-US" sz="9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575" y="531813"/>
            <a:ext cx="6858000" cy="2438400"/>
          </a:xfrm>
          <a:noFill/>
          <a:ln w="9525">
            <a:noFill/>
            <a:miter lim="800000"/>
            <a:headEnd/>
            <a:tailEnd/>
          </a:ln>
        </p:spPr>
        <p:txBody>
          <a:bodyPr anchor="t"/>
          <a:lstStyle>
            <a:lvl1pPr>
              <a:defRPr lang="en-US" sz="3600" b="1" kern="1200" dirty="0" smtClean="0">
                <a:solidFill>
                  <a:srgbClr val="F9C93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409575" y="3275013"/>
            <a:ext cx="6858000" cy="1371600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lnSpc>
                <a:spcPts val="2000"/>
              </a:lnSpc>
              <a:defRPr lang="en-US" sz="2000" kern="12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en-US" sz="2000" kern="1200" dirty="0" smtClean="0">
                <a:solidFill>
                  <a:srgbClr val="D8D8D8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en-US" sz="2000" kern="1200" dirty="0" smtClean="0">
                <a:solidFill>
                  <a:srgbClr val="D8D8D8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lang="en-US" sz="2000" kern="1200" dirty="0" smtClean="0">
                <a:solidFill>
                  <a:srgbClr val="D8D8D8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>
              <a:defRPr lang="en-US" sz="2000" kern="1200" dirty="0" smtClean="0">
                <a:solidFill>
                  <a:srgbClr val="D8D8D8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AB3C49B2-806A-4B33-B50A-90763CB1A5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solidFill>
          <a:srgbClr val="C9C9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>
            <a:off x="198438" y="161925"/>
            <a:ext cx="8566150" cy="6464300"/>
          </a:xfrm>
          <a:custGeom>
            <a:avLst/>
            <a:gdLst>
              <a:gd name="T0" fmla="*/ 2147483647 w 5396"/>
              <a:gd name="T1" fmla="*/ 0 h 4072"/>
              <a:gd name="T2" fmla="*/ 2147483647 w 5396"/>
              <a:gd name="T3" fmla="*/ 2147483647 h 4072"/>
              <a:gd name="T4" fmla="*/ 2147483647 w 5396"/>
              <a:gd name="T5" fmla="*/ 2147483647 h 4072"/>
              <a:gd name="T6" fmla="*/ 2147483647 w 5396"/>
              <a:gd name="T7" fmla="*/ 2147483647 h 4072"/>
              <a:gd name="T8" fmla="*/ 0 w 5396"/>
              <a:gd name="T9" fmla="*/ 2147483647 h 4072"/>
              <a:gd name="T10" fmla="*/ 0 w 5396"/>
              <a:gd name="T11" fmla="*/ 2147483647 h 4072"/>
              <a:gd name="T12" fmla="*/ 2147483647 w 5396"/>
              <a:gd name="T13" fmla="*/ 2147483647 h 4072"/>
              <a:gd name="T14" fmla="*/ 2147483647 w 5396"/>
              <a:gd name="T15" fmla="*/ 2147483647 h 4072"/>
              <a:gd name="T16" fmla="*/ 2147483647 w 5396"/>
              <a:gd name="T17" fmla="*/ 2147483647 h 4072"/>
              <a:gd name="T18" fmla="*/ 2147483647 w 5396"/>
              <a:gd name="T19" fmla="*/ 2147483647 h 4072"/>
              <a:gd name="T20" fmla="*/ 2147483647 w 5396"/>
              <a:gd name="T21" fmla="*/ 2147483647 h 4072"/>
              <a:gd name="T22" fmla="*/ 2147483647 w 5396"/>
              <a:gd name="T23" fmla="*/ 2147483647 h 4072"/>
              <a:gd name="T24" fmla="*/ 2147483647 w 5396"/>
              <a:gd name="T25" fmla="*/ 2147483647 h 4072"/>
              <a:gd name="T26" fmla="*/ 2147483647 w 5396"/>
              <a:gd name="T27" fmla="*/ 2147483647 h 4072"/>
              <a:gd name="T28" fmla="*/ 2147483647 w 5396"/>
              <a:gd name="T29" fmla="*/ 2147483647 h 4072"/>
              <a:gd name="T30" fmla="*/ 2147483647 w 5396"/>
              <a:gd name="T31" fmla="*/ 2147483647 h 4072"/>
              <a:gd name="T32" fmla="*/ 2147483647 w 5396"/>
              <a:gd name="T33" fmla="*/ 2147483647 h 4072"/>
              <a:gd name="T34" fmla="*/ 2147483647 w 5396"/>
              <a:gd name="T35" fmla="*/ 2147483647 h 4072"/>
              <a:gd name="T36" fmla="*/ 2147483647 w 5396"/>
              <a:gd name="T37" fmla="*/ 2147483647 h 4072"/>
              <a:gd name="T38" fmla="*/ 2147483647 w 5396"/>
              <a:gd name="T39" fmla="*/ 2147483647 h 4072"/>
              <a:gd name="T40" fmla="*/ 2147483647 w 5396"/>
              <a:gd name="T41" fmla="*/ 2147483647 h 4072"/>
              <a:gd name="T42" fmla="*/ 2147483647 w 5396"/>
              <a:gd name="T43" fmla="*/ 2147483647 h 4072"/>
              <a:gd name="T44" fmla="*/ 2147483647 w 5396"/>
              <a:gd name="T45" fmla="*/ 2147483647 h 4072"/>
              <a:gd name="T46" fmla="*/ 2147483647 w 5396"/>
              <a:gd name="T47" fmla="*/ 2147483647 h 4072"/>
              <a:gd name="T48" fmla="*/ 2147483647 w 5396"/>
              <a:gd name="T49" fmla="*/ 2147483647 h 4072"/>
              <a:gd name="T50" fmla="*/ 2147483647 w 5396"/>
              <a:gd name="T51" fmla="*/ 2147483647 h 4072"/>
              <a:gd name="T52" fmla="*/ 2147483647 w 5396"/>
              <a:gd name="T53" fmla="*/ 2147483647 h 4072"/>
              <a:gd name="T54" fmla="*/ 2147483647 w 5396"/>
              <a:gd name="T55" fmla="*/ 2147483647 h 4072"/>
              <a:gd name="T56" fmla="*/ 2147483647 w 5396"/>
              <a:gd name="T57" fmla="*/ 2147483647 h 4072"/>
              <a:gd name="T58" fmla="*/ 2147483647 w 5396"/>
              <a:gd name="T59" fmla="*/ 2147483647 h 4072"/>
              <a:gd name="T60" fmla="*/ 2147483647 w 5396"/>
              <a:gd name="T61" fmla="*/ 2147483647 h 4072"/>
              <a:gd name="T62" fmla="*/ 2147483647 w 5396"/>
              <a:gd name="T63" fmla="*/ 2147483647 h 4072"/>
              <a:gd name="T64" fmla="*/ 2147483647 w 5396"/>
              <a:gd name="T65" fmla="*/ 2147483647 h 4072"/>
              <a:gd name="T66" fmla="*/ 2147483647 w 5396"/>
              <a:gd name="T67" fmla="*/ 2147483647 h 4072"/>
              <a:gd name="T68" fmla="*/ 2147483647 w 5396"/>
              <a:gd name="T69" fmla="*/ 2147483647 h 4072"/>
              <a:gd name="T70" fmla="*/ 2147483647 w 5396"/>
              <a:gd name="T71" fmla="*/ 2147483647 h 4072"/>
              <a:gd name="T72" fmla="*/ 2147483647 w 5396"/>
              <a:gd name="T73" fmla="*/ 2147483647 h 4072"/>
              <a:gd name="T74" fmla="*/ 2147483647 w 5396"/>
              <a:gd name="T75" fmla="*/ 2147483647 h 4072"/>
              <a:gd name="T76" fmla="*/ 2147483647 w 5396"/>
              <a:gd name="T77" fmla="*/ 2147483647 h 4072"/>
              <a:gd name="T78" fmla="*/ 2147483647 w 5396"/>
              <a:gd name="T79" fmla="*/ 2147483647 h 4072"/>
              <a:gd name="T80" fmla="*/ 2147483647 w 5396"/>
              <a:gd name="T81" fmla="*/ 2147483647 h 4072"/>
              <a:gd name="T82" fmla="*/ 2147483647 w 5396"/>
              <a:gd name="T83" fmla="*/ 2147483647 h 4072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5396" h="4072">
                <a:moveTo>
                  <a:pt x="4994" y="0"/>
                </a:moveTo>
                <a:lnTo>
                  <a:pt x="88" y="0"/>
                </a:lnTo>
                <a:lnTo>
                  <a:pt x="70" y="2"/>
                </a:lnTo>
                <a:lnTo>
                  <a:pt x="54" y="8"/>
                </a:lnTo>
                <a:lnTo>
                  <a:pt x="38" y="16"/>
                </a:lnTo>
                <a:lnTo>
                  <a:pt x="26" y="28"/>
                </a:lnTo>
                <a:lnTo>
                  <a:pt x="14" y="40"/>
                </a:lnTo>
                <a:lnTo>
                  <a:pt x="6" y="56"/>
                </a:lnTo>
                <a:lnTo>
                  <a:pt x="0" y="72"/>
                </a:lnTo>
                <a:lnTo>
                  <a:pt x="0" y="90"/>
                </a:lnTo>
                <a:lnTo>
                  <a:pt x="0" y="3034"/>
                </a:lnTo>
                <a:lnTo>
                  <a:pt x="2" y="3054"/>
                </a:lnTo>
                <a:lnTo>
                  <a:pt x="6" y="3070"/>
                </a:lnTo>
                <a:lnTo>
                  <a:pt x="16" y="3086"/>
                </a:lnTo>
                <a:lnTo>
                  <a:pt x="26" y="3100"/>
                </a:lnTo>
                <a:lnTo>
                  <a:pt x="40" y="3112"/>
                </a:lnTo>
                <a:lnTo>
                  <a:pt x="56" y="3120"/>
                </a:lnTo>
                <a:lnTo>
                  <a:pt x="74" y="3126"/>
                </a:lnTo>
                <a:lnTo>
                  <a:pt x="92" y="3128"/>
                </a:lnTo>
                <a:lnTo>
                  <a:pt x="3628" y="3128"/>
                </a:lnTo>
                <a:lnTo>
                  <a:pt x="3648" y="3128"/>
                </a:lnTo>
                <a:lnTo>
                  <a:pt x="3666" y="3134"/>
                </a:lnTo>
                <a:lnTo>
                  <a:pt x="3680" y="3142"/>
                </a:lnTo>
                <a:lnTo>
                  <a:pt x="3694" y="3152"/>
                </a:lnTo>
                <a:lnTo>
                  <a:pt x="3704" y="3164"/>
                </a:lnTo>
                <a:lnTo>
                  <a:pt x="3712" y="3180"/>
                </a:lnTo>
                <a:lnTo>
                  <a:pt x="3718" y="3198"/>
                </a:lnTo>
                <a:lnTo>
                  <a:pt x="3718" y="3216"/>
                </a:lnTo>
                <a:lnTo>
                  <a:pt x="3718" y="3968"/>
                </a:lnTo>
                <a:lnTo>
                  <a:pt x="3720" y="3990"/>
                </a:lnTo>
                <a:lnTo>
                  <a:pt x="3726" y="4010"/>
                </a:lnTo>
                <a:lnTo>
                  <a:pt x="3736" y="4028"/>
                </a:lnTo>
                <a:lnTo>
                  <a:pt x="3750" y="4042"/>
                </a:lnTo>
                <a:lnTo>
                  <a:pt x="3764" y="4056"/>
                </a:lnTo>
                <a:lnTo>
                  <a:pt x="3782" y="4064"/>
                </a:lnTo>
                <a:lnTo>
                  <a:pt x="3802" y="4070"/>
                </a:lnTo>
                <a:lnTo>
                  <a:pt x="3824" y="4072"/>
                </a:lnTo>
                <a:lnTo>
                  <a:pt x="5292" y="4072"/>
                </a:lnTo>
                <a:lnTo>
                  <a:pt x="5312" y="4070"/>
                </a:lnTo>
                <a:lnTo>
                  <a:pt x="5332" y="4064"/>
                </a:lnTo>
                <a:lnTo>
                  <a:pt x="5350" y="4056"/>
                </a:lnTo>
                <a:lnTo>
                  <a:pt x="5366" y="4042"/>
                </a:lnTo>
                <a:lnTo>
                  <a:pt x="5378" y="4028"/>
                </a:lnTo>
                <a:lnTo>
                  <a:pt x="5388" y="4010"/>
                </a:lnTo>
                <a:lnTo>
                  <a:pt x="5394" y="3990"/>
                </a:lnTo>
                <a:lnTo>
                  <a:pt x="5396" y="3968"/>
                </a:lnTo>
                <a:lnTo>
                  <a:pt x="5396" y="3230"/>
                </a:lnTo>
                <a:lnTo>
                  <a:pt x="5394" y="3210"/>
                </a:lnTo>
                <a:lnTo>
                  <a:pt x="5388" y="3190"/>
                </a:lnTo>
                <a:lnTo>
                  <a:pt x="5378" y="3174"/>
                </a:lnTo>
                <a:lnTo>
                  <a:pt x="5366" y="3158"/>
                </a:lnTo>
                <a:lnTo>
                  <a:pt x="5350" y="3146"/>
                </a:lnTo>
                <a:lnTo>
                  <a:pt x="5334" y="3136"/>
                </a:lnTo>
                <a:lnTo>
                  <a:pt x="5314" y="3130"/>
                </a:lnTo>
                <a:lnTo>
                  <a:pt x="5294" y="3128"/>
                </a:lnTo>
                <a:lnTo>
                  <a:pt x="5160" y="3128"/>
                </a:lnTo>
                <a:lnTo>
                  <a:pt x="5144" y="3126"/>
                </a:lnTo>
                <a:lnTo>
                  <a:pt x="5128" y="3120"/>
                </a:lnTo>
                <a:lnTo>
                  <a:pt x="5116" y="3112"/>
                </a:lnTo>
                <a:lnTo>
                  <a:pt x="5104" y="3100"/>
                </a:lnTo>
                <a:lnTo>
                  <a:pt x="5096" y="3086"/>
                </a:lnTo>
                <a:lnTo>
                  <a:pt x="5088" y="3072"/>
                </a:lnTo>
                <a:lnTo>
                  <a:pt x="5084" y="3054"/>
                </a:lnTo>
                <a:lnTo>
                  <a:pt x="5082" y="3036"/>
                </a:lnTo>
                <a:lnTo>
                  <a:pt x="5084" y="90"/>
                </a:lnTo>
                <a:lnTo>
                  <a:pt x="5082" y="72"/>
                </a:lnTo>
                <a:lnTo>
                  <a:pt x="5076" y="56"/>
                </a:lnTo>
                <a:lnTo>
                  <a:pt x="5068" y="40"/>
                </a:lnTo>
                <a:lnTo>
                  <a:pt x="5056" y="28"/>
                </a:lnTo>
                <a:lnTo>
                  <a:pt x="5044" y="16"/>
                </a:lnTo>
                <a:lnTo>
                  <a:pt x="5028" y="8"/>
                </a:lnTo>
                <a:lnTo>
                  <a:pt x="5012" y="2"/>
                </a:lnTo>
                <a:lnTo>
                  <a:pt x="499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86525" y="5429250"/>
            <a:ext cx="777875" cy="922338"/>
          </a:xfrm>
          <a:prstGeom prst="rect">
            <a:avLst/>
          </a:prstGeom>
          <a:solidFill>
            <a:srgbClr val="DDDBD8">
              <a:alpha val="89018"/>
            </a:srgbClr>
          </a:solidFill>
          <a:ln w="15875">
            <a:solidFill>
              <a:srgbClr val="3F3F3F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ts val="950"/>
              </a:lnSpc>
              <a:defRPr/>
            </a:pPr>
            <a:r>
              <a:rPr lang="en-US" sz="900" dirty="0" smtClean="0"/>
              <a:t>Insert logo</a:t>
            </a:r>
            <a:br>
              <a:rPr lang="en-US" sz="900" dirty="0" smtClean="0"/>
            </a:br>
            <a:r>
              <a:rPr lang="en-US" sz="900" dirty="0" smtClean="0"/>
              <a:t>here</a:t>
            </a:r>
            <a:br>
              <a:rPr lang="en-US" sz="900" dirty="0" smtClean="0"/>
            </a:br>
            <a:r>
              <a:rPr lang="en-US" sz="900" dirty="0" smtClean="0"/>
              <a:t>90% height</a:t>
            </a:r>
          </a:p>
          <a:p>
            <a:pPr algn="ctr" eaLnBrk="1" hangingPunct="1">
              <a:lnSpc>
                <a:spcPts val="950"/>
              </a:lnSpc>
              <a:defRPr/>
            </a:pPr>
            <a:r>
              <a:rPr lang="en-US" sz="900" dirty="0" smtClean="0"/>
              <a:t>of the </a:t>
            </a:r>
            <a:br>
              <a:rPr lang="en-US" sz="900" dirty="0" smtClean="0"/>
            </a:br>
            <a:r>
              <a:rPr lang="en-US" sz="900" dirty="0" smtClean="0"/>
              <a:t>U.S. Army</a:t>
            </a:r>
            <a:br>
              <a:rPr lang="en-US" sz="900" dirty="0" smtClean="0"/>
            </a:br>
            <a:r>
              <a:rPr lang="en-US" sz="900" dirty="0" smtClean="0"/>
              <a:t>logo</a:t>
            </a:r>
            <a:endParaRPr lang="en-US" sz="900" dirty="0"/>
          </a:p>
        </p:txBody>
      </p:sp>
      <p:pic>
        <p:nvPicPr>
          <p:cNvPr id="6" name="Picture 3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6925" y="5118100"/>
            <a:ext cx="1727200" cy="150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09575" y="531813"/>
            <a:ext cx="6858000" cy="2438400"/>
          </a:xfrm>
          <a:noFill/>
          <a:ln w="9525">
            <a:noFill/>
            <a:miter lim="800000"/>
            <a:headEnd/>
            <a:tailEnd/>
          </a:ln>
        </p:spPr>
        <p:txBody>
          <a:bodyPr anchor="t"/>
          <a:lstStyle>
            <a:lvl1pPr>
              <a:defRPr lang="en-US" sz="3600" b="1" kern="1200" dirty="0" smtClean="0">
                <a:solidFill>
                  <a:srgbClr val="F9C93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409575" y="3275013"/>
            <a:ext cx="6858000" cy="1371600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lnSpc>
                <a:spcPts val="2000"/>
              </a:lnSpc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en-US" sz="2000" kern="1200" dirty="0" smtClean="0">
                <a:solidFill>
                  <a:srgbClr val="D8D8D8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en-US" sz="2000" kern="1200" dirty="0" smtClean="0">
                <a:solidFill>
                  <a:srgbClr val="D8D8D8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lang="en-US" sz="2000" kern="1200" dirty="0" smtClean="0">
                <a:solidFill>
                  <a:srgbClr val="D8D8D8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>
              <a:defRPr lang="en-US" sz="2000" kern="1200" dirty="0" smtClean="0">
                <a:solidFill>
                  <a:srgbClr val="D8D8D8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E4900F6A-2931-4C26-91A3-E25D4C0EAB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286001"/>
            <a:ext cx="7400925" cy="1285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lvl1pPr>
              <a:defRPr sz="36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04800" y="3687763"/>
            <a:ext cx="7426325" cy="854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7FBA3073-A0C2-402E-B8E3-A5421E8467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7"/>
            <a:ext cx="7400925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B6DA71F-409A-4956-AEA8-B97C467337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with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BE14293-2786-4AEF-9343-6C558EDBDC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White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C9ABB31-BADB-4F00-8B28-1752C2574B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ck 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21E8D2-3278-4812-A44D-5297E854D6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21E8D2-3278-4812-A44D-5297E854D6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84151" y="167420"/>
            <a:ext cx="8787251" cy="6516053"/>
            <a:chOff x="184151" y="167420"/>
            <a:chExt cx="8787251" cy="6516053"/>
          </a:xfrm>
          <a:solidFill>
            <a:schemeClr val="bg1"/>
          </a:solidFill>
        </p:grpSpPr>
        <p:sp>
          <p:nvSpPr>
            <p:cNvPr id="17" name="Round Same Side Corner Rectangle 23"/>
            <p:cNvSpPr/>
            <p:nvPr/>
          </p:nvSpPr>
          <p:spPr>
            <a:xfrm rot="10800000" flipH="1" flipV="1">
              <a:off x="6787401" y="6038162"/>
              <a:ext cx="717644" cy="444659"/>
            </a:xfrm>
            <a:custGeom>
              <a:avLst/>
              <a:gdLst>
                <a:gd name="connsiteX0" fmla="*/ 148807 w 892825"/>
                <a:gd name="connsiteY0" fmla="*/ 0 h 907730"/>
                <a:gd name="connsiteX1" fmla="*/ 744018 w 892825"/>
                <a:gd name="connsiteY1" fmla="*/ 0 h 907730"/>
                <a:gd name="connsiteX2" fmla="*/ 892825 w 892825"/>
                <a:gd name="connsiteY2" fmla="*/ 148807 h 907730"/>
                <a:gd name="connsiteX3" fmla="*/ 892825 w 892825"/>
                <a:gd name="connsiteY3" fmla="*/ 907730 h 907730"/>
                <a:gd name="connsiteX4" fmla="*/ 892825 w 892825"/>
                <a:gd name="connsiteY4" fmla="*/ 907730 h 907730"/>
                <a:gd name="connsiteX5" fmla="*/ 0 w 892825"/>
                <a:gd name="connsiteY5" fmla="*/ 907730 h 907730"/>
                <a:gd name="connsiteX6" fmla="*/ 0 w 892825"/>
                <a:gd name="connsiteY6" fmla="*/ 907730 h 907730"/>
                <a:gd name="connsiteX7" fmla="*/ 0 w 892825"/>
                <a:gd name="connsiteY7" fmla="*/ 148807 h 907730"/>
                <a:gd name="connsiteX8" fmla="*/ 148807 w 892825"/>
                <a:gd name="connsiteY8" fmla="*/ 0 h 907730"/>
                <a:gd name="connsiteX0" fmla="*/ 148807 w 1454299"/>
                <a:gd name="connsiteY0" fmla="*/ 0 h 907730"/>
                <a:gd name="connsiteX1" fmla="*/ 744018 w 1454299"/>
                <a:gd name="connsiteY1" fmla="*/ 0 h 907730"/>
                <a:gd name="connsiteX2" fmla="*/ 892825 w 1454299"/>
                <a:gd name="connsiteY2" fmla="*/ 148807 h 907730"/>
                <a:gd name="connsiteX3" fmla="*/ 892825 w 1454299"/>
                <a:gd name="connsiteY3" fmla="*/ 907730 h 907730"/>
                <a:gd name="connsiteX4" fmla="*/ 1454299 w 1454299"/>
                <a:gd name="connsiteY4" fmla="*/ 12045 h 907730"/>
                <a:gd name="connsiteX5" fmla="*/ 0 w 1454299"/>
                <a:gd name="connsiteY5" fmla="*/ 907730 h 907730"/>
                <a:gd name="connsiteX6" fmla="*/ 0 w 1454299"/>
                <a:gd name="connsiteY6" fmla="*/ 907730 h 907730"/>
                <a:gd name="connsiteX7" fmla="*/ 0 w 1454299"/>
                <a:gd name="connsiteY7" fmla="*/ 148807 h 907730"/>
                <a:gd name="connsiteX8" fmla="*/ 148807 w 1454299"/>
                <a:gd name="connsiteY8" fmla="*/ 0 h 907730"/>
                <a:gd name="connsiteX0" fmla="*/ 148807 w 1454299"/>
                <a:gd name="connsiteY0" fmla="*/ 703165 h 1610895"/>
                <a:gd name="connsiteX1" fmla="*/ 744018 w 1454299"/>
                <a:gd name="connsiteY1" fmla="*/ 703165 h 1610895"/>
                <a:gd name="connsiteX2" fmla="*/ 892825 w 1454299"/>
                <a:gd name="connsiteY2" fmla="*/ 851972 h 1610895"/>
                <a:gd name="connsiteX3" fmla="*/ 892825 w 1454299"/>
                <a:gd name="connsiteY3" fmla="*/ 1610895 h 1610895"/>
                <a:gd name="connsiteX4" fmla="*/ 1454299 w 1454299"/>
                <a:gd name="connsiteY4" fmla="*/ 715210 h 1610895"/>
                <a:gd name="connsiteX5" fmla="*/ 0 w 1454299"/>
                <a:gd name="connsiteY5" fmla="*/ 1610895 h 1610895"/>
                <a:gd name="connsiteX6" fmla="*/ 1410368 w 1454299"/>
                <a:gd name="connsiteY6" fmla="*/ 0 h 1610895"/>
                <a:gd name="connsiteX7" fmla="*/ 0 w 1454299"/>
                <a:gd name="connsiteY7" fmla="*/ 851972 h 1610895"/>
                <a:gd name="connsiteX8" fmla="*/ 148807 w 1454299"/>
                <a:gd name="connsiteY8" fmla="*/ 703165 h 1610895"/>
                <a:gd name="connsiteX0" fmla="*/ 148807 w 1454299"/>
                <a:gd name="connsiteY0" fmla="*/ 703165 h 1610895"/>
                <a:gd name="connsiteX1" fmla="*/ 744018 w 1454299"/>
                <a:gd name="connsiteY1" fmla="*/ 703165 h 1610895"/>
                <a:gd name="connsiteX2" fmla="*/ 892825 w 1454299"/>
                <a:gd name="connsiteY2" fmla="*/ 851972 h 1610895"/>
                <a:gd name="connsiteX3" fmla="*/ 892825 w 1454299"/>
                <a:gd name="connsiteY3" fmla="*/ 1610895 h 1610895"/>
                <a:gd name="connsiteX4" fmla="*/ 1454299 w 1454299"/>
                <a:gd name="connsiteY4" fmla="*/ 715210 h 1610895"/>
                <a:gd name="connsiteX5" fmla="*/ 0 w 1454299"/>
                <a:gd name="connsiteY5" fmla="*/ 1610895 h 1610895"/>
                <a:gd name="connsiteX6" fmla="*/ 1410368 w 1454299"/>
                <a:gd name="connsiteY6" fmla="*/ 0 h 1610895"/>
                <a:gd name="connsiteX7" fmla="*/ 628316 w 1454299"/>
                <a:gd name="connsiteY7" fmla="*/ 83288 h 1610895"/>
                <a:gd name="connsiteX8" fmla="*/ 148807 w 1454299"/>
                <a:gd name="connsiteY8" fmla="*/ 703165 h 1610895"/>
                <a:gd name="connsiteX0" fmla="*/ 8213 w 1313705"/>
                <a:gd name="connsiteY0" fmla="*/ 703165 h 1610895"/>
                <a:gd name="connsiteX1" fmla="*/ 603424 w 1313705"/>
                <a:gd name="connsiteY1" fmla="*/ 703165 h 1610895"/>
                <a:gd name="connsiteX2" fmla="*/ 752231 w 1313705"/>
                <a:gd name="connsiteY2" fmla="*/ 851972 h 1610895"/>
                <a:gd name="connsiteX3" fmla="*/ 752231 w 1313705"/>
                <a:gd name="connsiteY3" fmla="*/ 1610895 h 1610895"/>
                <a:gd name="connsiteX4" fmla="*/ 1313705 w 1313705"/>
                <a:gd name="connsiteY4" fmla="*/ 715210 h 1610895"/>
                <a:gd name="connsiteX5" fmla="*/ 1263090 w 1313705"/>
                <a:gd name="connsiteY5" fmla="*/ 514684 h 1610895"/>
                <a:gd name="connsiteX6" fmla="*/ 1269774 w 1313705"/>
                <a:gd name="connsiteY6" fmla="*/ 0 h 1610895"/>
                <a:gd name="connsiteX7" fmla="*/ 487722 w 1313705"/>
                <a:gd name="connsiteY7" fmla="*/ 83288 h 1610895"/>
                <a:gd name="connsiteX8" fmla="*/ 8213 w 1313705"/>
                <a:gd name="connsiteY8" fmla="*/ 703165 h 1610895"/>
                <a:gd name="connsiteX0" fmla="*/ 8213 w 1313705"/>
                <a:gd name="connsiteY0" fmla="*/ 703165 h 1610895"/>
                <a:gd name="connsiteX1" fmla="*/ 603424 w 1313705"/>
                <a:gd name="connsiteY1" fmla="*/ 703165 h 1610895"/>
                <a:gd name="connsiteX2" fmla="*/ 752231 w 1313705"/>
                <a:gd name="connsiteY2" fmla="*/ 851972 h 1610895"/>
                <a:gd name="connsiteX3" fmla="*/ 752231 w 1313705"/>
                <a:gd name="connsiteY3" fmla="*/ 1610895 h 1610895"/>
                <a:gd name="connsiteX4" fmla="*/ 1313705 w 1313705"/>
                <a:gd name="connsiteY4" fmla="*/ 715210 h 1610895"/>
                <a:gd name="connsiteX5" fmla="*/ 1289827 w 1313705"/>
                <a:gd name="connsiteY5" fmla="*/ 461210 h 1610895"/>
                <a:gd name="connsiteX6" fmla="*/ 1269774 w 1313705"/>
                <a:gd name="connsiteY6" fmla="*/ 0 h 1610895"/>
                <a:gd name="connsiteX7" fmla="*/ 487722 w 1313705"/>
                <a:gd name="connsiteY7" fmla="*/ 83288 h 1610895"/>
                <a:gd name="connsiteX8" fmla="*/ 8213 w 1313705"/>
                <a:gd name="connsiteY8" fmla="*/ 703165 h 1610895"/>
                <a:gd name="connsiteX0" fmla="*/ 8213 w 1313705"/>
                <a:gd name="connsiteY0" fmla="*/ 703165 h 1610895"/>
                <a:gd name="connsiteX1" fmla="*/ 603424 w 1313705"/>
                <a:gd name="connsiteY1" fmla="*/ 703165 h 1610895"/>
                <a:gd name="connsiteX2" fmla="*/ 752231 w 1313705"/>
                <a:gd name="connsiteY2" fmla="*/ 851972 h 1610895"/>
                <a:gd name="connsiteX3" fmla="*/ 752231 w 1313705"/>
                <a:gd name="connsiteY3" fmla="*/ 1610895 h 1610895"/>
                <a:gd name="connsiteX4" fmla="*/ 1313705 w 1313705"/>
                <a:gd name="connsiteY4" fmla="*/ 715210 h 1610895"/>
                <a:gd name="connsiteX5" fmla="*/ 1269774 w 1313705"/>
                <a:gd name="connsiteY5" fmla="*/ 0 h 1610895"/>
                <a:gd name="connsiteX6" fmla="*/ 487722 w 1313705"/>
                <a:gd name="connsiteY6" fmla="*/ 83288 h 1610895"/>
                <a:gd name="connsiteX7" fmla="*/ 8213 w 1313705"/>
                <a:gd name="connsiteY7" fmla="*/ 703165 h 1610895"/>
                <a:gd name="connsiteX0" fmla="*/ 8213 w 1313705"/>
                <a:gd name="connsiteY0" fmla="*/ 703165 h 1610895"/>
                <a:gd name="connsiteX1" fmla="*/ 603424 w 1313705"/>
                <a:gd name="connsiteY1" fmla="*/ 703165 h 1610895"/>
                <a:gd name="connsiteX2" fmla="*/ 752231 w 1313705"/>
                <a:gd name="connsiteY2" fmla="*/ 851972 h 1610895"/>
                <a:gd name="connsiteX3" fmla="*/ 752231 w 1313705"/>
                <a:gd name="connsiteY3" fmla="*/ 1610895 h 1610895"/>
                <a:gd name="connsiteX4" fmla="*/ 1313705 w 1313705"/>
                <a:gd name="connsiteY4" fmla="*/ 715210 h 1610895"/>
                <a:gd name="connsiteX5" fmla="*/ 1269774 w 1313705"/>
                <a:gd name="connsiteY5" fmla="*/ 0 h 1610895"/>
                <a:gd name="connsiteX6" fmla="*/ 487722 w 1313705"/>
                <a:gd name="connsiteY6" fmla="*/ 83288 h 1610895"/>
                <a:gd name="connsiteX7" fmla="*/ 8213 w 1313705"/>
                <a:gd name="connsiteY7" fmla="*/ 703165 h 1610895"/>
                <a:gd name="connsiteX0" fmla="*/ 8213 w 1313705"/>
                <a:gd name="connsiteY0" fmla="*/ 703165 h 1610895"/>
                <a:gd name="connsiteX1" fmla="*/ 603424 w 1313705"/>
                <a:gd name="connsiteY1" fmla="*/ 703165 h 1610895"/>
                <a:gd name="connsiteX2" fmla="*/ 752231 w 1313705"/>
                <a:gd name="connsiteY2" fmla="*/ 851972 h 1610895"/>
                <a:gd name="connsiteX3" fmla="*/ 752231 w 1313705"/>
                <a:gd name="connsiteY3" fmla="*/ 1610895 h 1610895"/>
                <a:gd name="connsiteX4" fmla="*/ 1313705 w 1313705"/>
                <a:gd name="connsiteY4" fmla="*/ 715210 h 1610895"/>
                <a:gd name="connsiteX5" fmla="*/ 1269774 w 1313705"/>
                <a:gd name="connsiteY5" fmla="*/ 0 h 1610895"/>
                <a:gd name="connsiteX6" fmla="*/ 487722 w 1313705"/>
                <a:gd name="connsiteY6" fmla="*/ 83288 h 1610895"/>
                <a:gd name="connsiteX7" fmla="*/ 8213 w 1313705"/>
                <a:gd name="connsiteY7" fmla="*/ 703165 h 1610895"/>
                <a:gd name="connsiteX0" fmla="*/ 8213 w 1269774"/>
                <a:gd name="connsiteY0" fmla="*/ 703165 h 1610895"/>
                <a:gd name="connsiteX1" fmla="*/ 603424 w 1269774"/>
                <a:gd name="connsiteY1" fmla="*/ 703165 h 1610895"/>
                <a:gd name="connsiteX2" fmla="*/ 752231 w 1269774"/>
                <a:gd name="connsiteY2" fmla="*/ 851972 h 1610895"/>
                <a:gd name="connsiteX3" fmla="*/ 752231 w 1269774"/>
                <a:gd name="connsiteY3" fmla="*/ 1610895 h 1610895"/>
                <a:gd name="connsiteX4" fmla="*/ 966126 w 1269774"/>
                <a:gd name="connsiteY4" fmla="*/ 1604210 h 1610895"/>
                <a:gd name="connsiteX5" fmla="*/ 1269774 w 1269774"/>
                <a:gd name="connsiteY5" fmla="*/ 0 h 1610895"/>
                <a:gd name="connsiteX6" fmla="*/ 487722 w 1269774"/>
                <a:gd name="connsiteY6" fmla="*/ 83288 h 1610895"/>
                <a:gd name="connsiteX7" fmla="*/ 8213 w 1269774"/>
                <a:gd name="connsiteY7" fmla="*/ 703165 h 1610895"/>
                <a:gd name="connsiteX0" fmla="*/ 8213 w 1269774"/>
                <a:gd name="connsiteY0" fmla="*/ 703165 h 1610895"/>
                <a:gd name="connsiteX1" fmla="*/ 603424 w 1269774"/>
                <a:gd name="connsiteY1" fmla="*/ 703165 h 1610895"/>
                <a:gd name="connsiteX2" fmla="*/ 752231 w 1269774"/>
                <a:gd name="connsiteY2" fmla="*/ 851972 h 1610895"/>
                <a:gd name="connsiteX3" fmla="*/ 752231 w 1269774"/>
                <a:gd name="connsiteY3" fmla="*/ 1610895 h 1610895"/>
                <a:gd name="connsiteX4" fmla="*/ 966126 w 1269774"/>
                <a:gd name="connsiteY4" fmla="*/ 1604210 h 1610895"/>
                <a:gd name="connsiteX5" fmla="*/ 1269774 w 1269774"/>
                <a:gd name="connsiteY5" fmla="*/ 0 h 1610895"/>
                <a:gd name="connsiteX6" fmla="*/ 1129406 w 1269774"/>
                <a:gd name="connsiteY6" fmla="*/ 205933 h 1610895"/>
                <a:gd name="connsiteX7" fmla="*/ 487722 w 1269774"/>
                <a:gd name="connsiteY7" fmla="*/ 83288 h 1610895"/>
                <a:gd name="connsiteX8" fmla="*/ 8213 w 1269774"/>
                <a:gd name="connsiteY8" fmla="*/ 703165 h 1610895"/>
                <a:gd name="connsiteX0" fmla="*/ 8213 w 1129406"/>
                <a:gd name="connsiteY0" fmla="*/ 626568 h 1534298"/>
                <a:gd name="connsiteX1" fmla="*/ 603424 w 1129406"/>
                <a:gd name="connsiteY1" fmla="*/ 626568 h 1534298"/>
                <a:gd name="connsiteX2" fmla="*/ 752231 w 1129406"/>
                <a:gd name="connsiteY2" fmla="*/ 775375 h 1534298"/>
                <a:gd name="connsiteX3" fmla="*/ 752231 w 1129406"/>
                <a:gd name="connsiteY3" fmla="*/ 1534298 h 1534298"/>
                <a:gd name="connsiteX4" fmla="*/ 966126 w 1129406"/>
                <a:gd name="connsiteY4" fmla="*/ 1527613 h 1534298"/>
                <a:gd name="connsiteX5" fmla="*/ 1129406 w 1129406"/>
                <a:gd name="connsiteY5" fmla="*/ 129336 h 1534298"/>
                <a:gd name="connsiteX6" fmla="*/ 487722 w 1129406"/>
                <a:gd name="connsiteY6" fmla="*/ 6691 h 1534298"/>
                <a:gd name="connsiteX7" fmla="*/ 8213 w 1129406"/>
                <a:gd name="connsiteY7" fmla="*/ 626568 h 1534298"/>
                <a:gd name="connsiteX0" fmla="*/ 8213 w 1009090"/>
                <a:gd name="connsiteY0" fmla="*/ 626568 h 1534298"/>
                <a:gd name="connsiteX1" fmla="*/ 603424 w 1009090"/>
                <a:gd name="connsiteY1" fmla="*/ 626568 h 1534298"/>
                <a:gd name="connsiteX2" fmla="*/ 752231 w 1009090"/>
                <a:gd name="connsiteY2" fmla="*/ 775375 h 1534298"/>
                <a:gd name="connsiteX3" fmla="*/ 752231 w 1009090"/>
                <a:gd name="connsiteY3" fmla="*/ 1534298 h 1534298"/>
                <a:gd name="connsiteX4" fmla="*/ 966126 w 1009090"/>
                <a:gd name="connsiteY4" fmla="*/ 1527613 h 1534298"/>
                <a:gd name="connsiteX5" fmla="*/ 1009090 w 1009090"/>
                <a:gd name="connsiteY5" fmla="*/ 9020 h 1534298"/>
                <a:gd name="connsiteX6" fmla="*/ 487722 w 1009090"/>
                <a:gd name="connsiteY6" fmla="*/ 6691 h 1534298"/>
                <a:gd name="connsiteX7" fmla="*/ 8213 w 1009090"/>
                <a:gd name="connsiteY7" fmla="*/ 626568 h 1534298"/>
                <a:gd name="connsiteX0" fmla="*/ 8213 w 975669"/>
                <a:gd name="connsiteY0" fmla="*/ 626568 h 1534298"/>
                <a:gd name="connsiteX1" fmla="*/ 603424 w 975669"/>
                <a:gd name="connsiteY1" fmla="*/ 626568 h 1534298"/>
                <a:gd name="connsiteX2" fmla="*/ 752231 w 975669"/>
                <a:gd name="connsiteY2" fmla="*/ 775375 h 1534298"/>
                <a:gd name="connsiteX3" fmla="*/ 752231 w 975669"/>
                <a:gd name="connsiteY3" fmla="*/ 1534298 h 1534298"/>
                <a:gd name="connsiteX4" fmla="*/ 966126 w 975669"/>
                <a:gd name="connsiteY4" fmla="*/ 1527613 h 1534298"/>
                <a:gd name="connsiteX5" fmla="*/ 975669 w 975669"/>
                <a:gd name="connsiteY5" fmla="*/ 9020 h 1534298"/>
                <a:gd name="connsiteX6" fmla="*/ 487722 w 975669"/>
                <a:gd name="connsiteY6" fmla="*/ 6691 h 1534298"/>
                <a:gd name="connsiteX7" fmla="*/ 8213 w 975669"/>
                <a:gd name="connsiteY7" fmla="*/ 626568 h 1534298"/>
                <a:gd name="connsiteX0" fmla="*/ 8213 w 966126"/>
                <a:gd name="connsiteY0" fmla="*/ 626568 h 1534298"/>
                <a:gd name="connsiteX1" fmla="*/ 603424 w 966126"/>
                <a:gd name="connsiteY1" fmla="*/ 626568 h 1534298"/>
                <a:gd name="connsiteX2" fmla="*/ 752231 w 966126"/>
                <a:gd name="connsiteY2" fmla="*/ 775375 h 1534298"/>
                <a:gd name="connsiteX3" fmla="*/ 752231 w 966126"/>
                <a:gd name="connsiteY3" fmla="*/ 1534298 h 1534298"/>
                <a:gd name="connsiteX4" fmla="*/ 966126 w 966126"/>
                <a:gd name="connsiteY4" fmla="*/ 1527613 h 1534298"/>
                <a:gd name="connsiteX5" fmla="*/ 955616 w 966126"/>
                <a:gd name="connsiteY5" fmla="*/ 2336 h 1534298"/>
                <a:gd name="connsiteX6" fmla="*/ 487722 w 966126"/>
                <a:gd name="connsiteY6" fmla="*/ 6691 h 1534298"/>
                <a:gd name="connsiteX7" fmla="*/ 8213 w 966126"/>
                <a:gd name="connsiteY7" fmla="*/ 626568 h 1534298"/>
                <a:gd name="connsiteX0" fmla="*/ 8213 w 966126"/>
                <a:gd name="connsiteY0" fmla="*/ 626568 h 1534298"/>
                <a:gd name="connsiteX1" fmla="*/ 603424 w 966126"/>
                <a:gd name="connsiteY1" fmla="*/ 626568 h 1534298"/>
                <a:gd name="connsiteX2" fmla="*/ 752231 w 966126"/>
                <a:gd name="connsiteY2" fmla="*/ 775375 h 1534298"/>
                <a:gd name="connsiteX3" fmla="*/ 752231 w 966126"/>
                <a:gd name="connsiteY3" fmla="*/ 1534298 h 1534298"/>
                <a:gd name="connsiteX4" fmla="*/ 966126 w 966126"/>
                <a:gd name="connsiteY4" fmla="*/ 1527613 h 1534298"/>
                <a:gd name="connsiteX5" fmla="*/ 962300 w 966126"/>
                <a:gd name="connsiteY5" fmla="*/ 2336 h 1534298"/>
                <a:gd name="connsiteX6" fmla="*/ 487722 w 966126"/>
                <a:gd name="connsiteY6" fmla="*/ 6691 h 1534298"/>
                <a:gd name="connsiteX7" fmla="*/ 8213 w 966126"/>
                <a:gd name="connsiteY7" fmla="*/ 626568 h 1534298"/>
                <a:gd name="connsiteX0" fmla="*/ 0 w 957913"/>
                <a:gd name="connsiteY0" fmla="*/ 630949 h 1538679"/>
                <a:gd name="connsiteX1" fmla="*/ 595211 w 957913"/>
                <a:gd name="connsiteY1" fmla="*/ 630949 h 1538679"/>
                <a:gd name="connsiteX2" fmla="*/ 744018 w 957913"/>
                <a:gd name="connsiteY2" fmla="*/ 779756 h 1538679"/>
                <a:gd name="connsiteX3" fmla="*/ 744018 w 957913"/>
                <a:gd name="connsiteY3" fmla="*/ 1538679 h 1538679"/>
                <a:gd name="connsiteX4" fmla="*/ 957913 w 957913"/>
                <a:gd name="connsiteY4" fmla="*/ 1531994 h 1538679"/>
                <a:gd name="connsiteX5" fmla="*/ 954087 w 957913"/>
                <a:gd name="connsiteY5" fmla="*/ 6717 h 1538679"/>
                <a:gd name="connsiteX6" fmla="*/ 479509 w 957913"/>
                <a:gd name="connsiteY6" fmla="*/ 11072 h 1538679"/>
                <a:gd name="connsiteX7" fmla="*/ 0 w 957913"/>
                <a:gd name="connsiteY7" fmla="*/ 630949 h 1538679"/>
                <a:gd name="connsiteX0" fmla="*/ 0 w 957913"/>
                <a:gd name="connsiteY0" fmla="*/ 637478 h 1545208"/>
                <a:gd name="connsiteX1" fmla="*/ 595211 w 957913"/>
                <a:gd name="connsiteY1" fmla="*/ 637478 h 1545208"/>
                <a:gd name="connsiteX2" fmla="*/ 744018 w 957913"/>
                <a:gd name="connsiteY2" fmla="*/ 786285 h 1545208"/>
                <a:gd name="connsiteX3" fmla="*/ 744018 w 957913"/>
                <a:gd name="connsiteY3" fmla="*/ 1545208 h 1545208"/>
                <a:gd name="connsiteX4" fmla="*/ 957913 w 957913"/>
                <a:gd name="connsiteY4" fmla="*/ 1538523 h 1545208"/>
                <a:gd name="connsiteX5" fmla="*/ 954087 w 957913"/>
                <a:gd name="connsiteY5" fmla="*/ 13246 h 1545208"/>
                <a:gd name="connsiteX6" fmla="*/ 91824 w 957913"/>
                <a:gd name="connsiteY6" fmla="*/ 10917 h 1545208"/>
                <a:gd name="connsiteX7" fmla="*/ 0 w 957913"/>
                <a:gd name="connsiteY7" fmla="*/ 637478 h 1545208"/>
                <a:gd name="connsiteX0" fmla="*/ 0 w 957913"/>
                <a:gd name="connsiteY0" fmla="*/ 626561 h 1534291"/>
                <a:gd name="connsiteX1" fmla="*/ 595211 w 957913"/>
                <a:gd name="connsiteY1" fmla="*/ 626561 h 1534291"/>
                <a:gd name="connsiteX2" fmla="*/ 744018 w 957913"/>
                <a:gd name="connsiteY2" fmla="*/ 775368 h 1534291"/>
                <a:gd name="connsiteX3" fmla="*/ 744018 w 957913"/>
                <a:gd name="connsiteY3" fmla="*/ 1534291 h 1534291"/>
                <a:gd name="connsiteX4" fmla="*/ 957913 w 957913"/>
                <a:gd name="connsiteY4" fmla="*/ 1527606 h 1534291"/>
                <a:gd name="connsiteX5" fmla="*/ 954087 w 957913"/>
                <a:gd name="connsiteY5" fmla="*/ 2329 h 1534291"/>
                <a:gd name="connsiteX6" fmla="*/ 91824 w 957913"/>
                <a:gd name="connsiteY6" fmla="*/ 0 h 1534291"/>
                <a:gd name="connsiteX7" fmla="*/ 0 w 957913"/>
                <a:gd name="connsiteY7" fmla="*/ 626561 h 1534291"/>
                <a:gd name="connsiteX0" fmla="*/ 12 w 957925"/>
                <a:gd name="connsiteY0" fmla="*/ 626561 h 1534291"/>
                <a:gd name="connsiteX1" fmla="*/ 595223 w 957925"/>
                <a:gd name="connsiteY1" fmla="*/ 626561 h 1534291"/>
                <a:gd name="connsiteX2" fmla="*/ 744030 w 957925"/>
                <a:gd name="connsiteY2" fmla="*/ 775368 h 1534291"/>
                <a:gd name="connsiteX3" fmla="*/ 744030 w 957925"/>
                <a:gd name="connsiteY3" fmla="*/ 1534291 h 1534291"/>
                <a:gd name="connsiteX4" fmla="*/ 957925 w 957925"/>
                <a:gd name="connsiteY4" fmla="*/ 1527606 h 1534291"/>
                <a:gd name="connsiteX5" fmla="*/ 954099 w 957925"/>
                <a:gd name="connsiteY5" fmla="*/ 2329 h 1534291"/>
                <a:gd name="connsiteX6" fmla="*/ 91836 w 957925"/>
                <a:gd name="connsiteY6" fmla="*/ 0 h 1534291"/>
                <a:gd name="connsiteX7" fmla="*/ 12 w 957925"/>
                <a:gd name="connsiteY7" fmla="*/ 626561 h 1534291"/>
                <a:gd name="connsiteX0" fmla="*/ 5105 w 963018"/>
                <a:gd name="connsiteY0" fmla="*/ 633246 h 1540976"/>
                <a:gd name="connsiteX1" fmla="*/ 600316 w 963018"/>
                <a:gd name="connsiteY1" fmla="*/ 633246 h 1540976"/>
                <a:gd name="connsiteX2" fmla="*/ 749123 w 963018"/>
                <a:gd name="connsiteY2" fmla="*/ 782053 h 1540976"/>
                <a:gd name="connsiteX3" fmla="*/ 749123 w 963018"/>
                <a:gd name="connsiteY3" fmla="*/ 1540976 h 1540976"/>
                <a:gd name="connsiteX4" fmla="*/ 963018 w 963018"/>
                <a:gd name="connsiteY4" fmla="*/ 1534291 h 1540976"/>
                <a:gd name="connsiteX5" fmla="*/ 959192 w 963018"/>
                <a:gd name="connsiteY5" fmla="*/ 9014 h 1540976"/>
                <a:gd name="connsiteX6" fmla="*/ 30087 w 963018"/>
                <a:gd name="connsiteY6" fmla="*/ 0 h 1540976"/>
                <a:gd name="connsiteX7" fmla="*/ 5105 w 963018"/>
                <a:gd name="connsiteY7" fmla="*/ 633246 h 1540976"/>
                <a:gd name="connsiteX0" fmla="*/ 15 w 957928"/>
                <a:gd name="connsiteY0" fmla="*/ 633246 h 1540976"/>
                <a:gd name="connsiteX1" fmla="*/ 595226 w 957928"/>
                <a:gd name="connsiteY1" fmla="*/ 633246 h 1540976"/>
                <a:gd name="connsiteX2" fmla="*/ 744033 w 957928"/>
                <a:gd name="connsiteY2" fmla="*/ 782053 h 1540976"/>
                <a:gd name="connsiteX3" fmla="*/ 744033 w 957928"/>
                <a:gd name="connsiteY3" fmla="*/ 1540976 h 1540976"/>
                <a:gd name="connsiteX4" fmla="*/ 957928 w 957928"/>
                <a:gd name="connsiteY4" fmla="*/ 1534291 h 1540976"/>
                <a:gd name="connsiteX5" fmla="*/ 954102 w 957928"/>
                <a:gd name="connsiteY5" fmla="*/ 9014 h 1540976"/>
                <a:gd name="connsiteX6" fmla="*/ 24997 w 957928"/>
                <a:gd name="connsiteY6" fmla="*/ 0 h 1540976"/>
                <a:gd name="connsiteX7" fmla="*/ 15 w 957928"/>
                <a:gd name="connsiteY7" fmla="*/ 633246 h 1540976"/>
                <a:gd name="connsiteX0" fmla="*/ 40 w 957953"/>
                <a:gd name="connsiteY0" fmla="*/ 633246 h 1540976"/>
                <a:gd name="connsiteX1" fmla="*/ 595251 w 957953"/>
                <a:gd name="connsiteY1" fmla="*/ 633246 h 1540976"/>
                <a:gd name="connsiteX2" fmla="*/ 744058 w 957953"/>
                <a:gd name="connsiteY2" fmla="*/ 782053 h 1540976"/>
                <a:gd name="connsiteX3" fmla="*/ 744058 w 957953"/>
                <a:gd name="connsiteY3" fmla="*/ 1540976 h 1540976"/>
                <a:gd name="connsiteX4" fmla="*/ 957953 w 957953"/>
                <a:gd name="connsiteY4" fmla="*/ 1534291 h 1540976"/>
                <a:gd name="connsiteX5" fmla="*/ 954127 w 957953"/>
                <a:gd name="connsiteY5" fmla="*/ 9014 h 1540976"/>
                <a:gd name="connsiteX6" fmla="*/ 25022 w 957953"/>
                <a:gd name="connsiteY6" fmla="*/ 0 h 1540976"/>
                <a:gd name="connsiteX7" fmla="*/ 40 w 957953"/>
                <a:gd name="connsiteY7" fmla="*/ 633246 h 1540976"/>
                <a:gd name="connsiteX0" fmla="*/ 249505 w 933366"/>
                <a:gd name="connsiteY0" fmla="*/ 633246 h 1540976"/>
                <a:gd name="connsiteX1" fmla="*/ 570664 w 933366"/>
                <a:gd name="connsiteY1" fmla="*/ 633246 h 1540976"/>
                <a:gd name="connsiteX2" fmla="*/ 719471 w 933366"/>
                <a:gd name="connsiteY2" fmla="*/ 782053 h 1540976"/>
                <a:gd name="connsiteX3" fmla="*/ 719471 w 933366"/>
                <a:gd name="connsiteY3" fmla="*/ 1540976 h 1540976"/>
                <a:gd name="connsiteX4" fmla="*/ 933366 w 933366"/>
                <a:gd name="connsiteY4" fmla="*/ 1534291 h 1540976"/>
                <a:gd name="connsiteX5" fmla="*/ 929540 w 933366"/>
                <a:gd name="connsiteY5" fmla="*/ 9014 h 1540976"/>
                <a:gd name="connsiteX6" fmla="*/ 435 w 933366"/>
                <a:gd name="connsiteY6" fmla="*/ 0 h 1540976"/>
                <a:gd name="connsiteX7" fmla="*/ 249505 w 933366"/>
                <a:gd name="connsiteY7" fmla="*/ 633246 h 1540976"/>
                <a:gd name="connsiteX0" fmla="*/ 2569 w 686430"/>
                <a:gd name="connsiteY0" fmla="*/ 624232 h 1531962"/>
                <a:gd name="connsiteX1" fmla="*/ 323728 w 686430"/>
                <a:gd name="connsiteY1" fmla="*/ 624232 h 1531962"/>
                <a:gd name="connsiteX2" fmla="*/ 472535 w 686430"/>
                <a:gd name="connsiteY2" fmla="*/ 773039 h 1531962"/>
                <a:gd name="connsiteX3" fmla="*/ 472535 w 686430"/>
                <a:gd name="connsiteY3" fmla="*/ 1531962 h 1531962"/>
                <a:gd name="connsiteX4" fmla="*/ 686430 w 686430"/>
                <a:gd name="connsiteY4" fmla="*/ 1525277 h 1531962"/>
                <a:gd name="connsiteX5" fmla="*/ 682604 w 686430"/>
                <a:gd name="connsiteY5" fmla="*/ 0 h 1531962"/>
                <a:gd name="connsiteX6" fmla="*/ 7499 w 686430"/>
                <a:gd name="connsiteY6" fmla="*/ 4354 h 1531962"/>
                <a:gd name="connsiteX7" fmla="*/ 2569 w 686430"/>
                <a:gd name="connsiteY7" fmla="*/ 624232 h 1531962"/>
                <a:gd name="connsiteX0" fmla="*/ 2569 w 686871"/>
                <a:gd name="connsiteY0" fmla="*/ 619878 h 1527608"/>
                <a:gd name="connsiteX1" fmla="*/ 323728 w 686871"/>
                <a:gd name="connsiteY1" fmla="*/ 619878 h 1527608"/>
                <a:gd name="connsiteX2" fmla="*/ 472535 w 686871"/>
                <a:gd name="connsiteY2" fmla="*/ 768685 h 1527608"/>
                <a:gd name="connsiteX3" fmla="*/ 472535 w 686871"/>
                <a:gd name="connsiteY3" fmla="*/ 1527608 h 1527608"/>
                <a:gd name="connsiteX4" fmla="*/ 686430 w 686871"/>
                <a:gd name="connsiteY4" fmla="*/ 1520923 h 1527608"/>
                <a:gd name="connsiteX5" fmla="*/ 685779 w 686871"/>
                <a:gd name="connsiteY5" fmla="*/ 465546 h 1527608"/>
                <a:gd name="connsiteX6" fmla="*/ 7499 w 686871"/>
                <a:gd name="connsiteY6" fmla="*/ 0 h 1527608"/>
                <a:gd name="connsiteX7" fmla="*/ 2569 w 686871"/>
                <a:gd name="connsiteY7" fmla="*/ 619878 h 1527608"/>
                <a:gd name="connsiteX0" fmla="*/ 6804 w 691106"/>
                <a:gd name="connsiteY0" fmla="*/ 159503 h 1067233"/>
                <a:gd name="connsiteX1" fmla="*/ 327963 w 691106"/>
                <a:gd name="connsiteY1" fmla="*/ 159503 h 1067233"/>
                <a:gd name="connsiteX2" fmla="*/ 476770 w 691106"/>
                <a:gd name="connsiteY2" fmla="*/ 308310 h 1067233"/>
                <a:gd name="connsiteX3" fmla="*/ 476770 w 691106"/>
                <a:gd name="connsiteY3" fmla="*/ 1067233 h 1067233"/>
                <a:gd name="connsiteX4" fmla="*/ 690665 w 691106"/>
                <a:gd name="connsiteY4" fmla="*/ 1060548 h 1067233"/>
                <a:gd name="connsiteX5" fmla="*/ 690014 w 691106"/>
                <a:gd name="connsiteY5" fmla="*/ 5171 h 1067233"/>
                <a:gd name="connsiteX6" fmla="*/ 5384 w 691106"/>
                <a:gd name="connsiteY6" fmla="*/ 0 h 1067233"/>
                <a:gd name="connsiteX7" fmla="*/ 6804 w 691106"/>
                <a:gd name="connsiteY7" fmla="*/ 159503 h 1067233"/>
                <a:gd name="connsiteX0" fmla="*/ 2589 w 686891"/>
                <a:gd name="connsiteY0" fmla="*/ 180945 h 1088675"/>
                <a:gd name="connsiteX1" fmla="*/ 323748 w 686891"/>
                <a:gd name="connsiteY1" fmla="*/ 180945 h 1088675"/>
                <a:gd name="connsiteX2" fmla="*/ 472555 w 686891"/>
                <a:gd name="connsiteY2" fmla="*/ 329752 h 1088675"/>
                <a:gd name="connsiteX3" fmla="*/ 472555 w 686891"/>
                <a:gd name="connsiteY3" fmla="*/ 1088675 h 1088675"/>
                <a:gd name="connsiteX4" fmla="*/ 686450 w 686891"/>
                <a:gd name="connsiteY4" fmla="*/ 1081990 h 1088675"/>
                <a:gd name="connsiteX5" fmla="*/ 685799 w 686891"/>
                <a:gd name="connsiteY5" fmla="*/ 26613 h 1088675"/>
                <a:gd name="connsiteX6" fmla="*/ 1169 w 686891"/>
                <a:gd name="connsiteY6" fmla="*/ 21442 h 1088675"/>
                <a:gd name="connsiteX7" fmla="*/ 2589 w 686891"/>
                <a:gd name="connsiteY7" fmla="*/ 180945 h 1088675"/>
                <a:gd name="connsiteX0" fmla="*/ 19 w 684321"/>
                <a:gd name="connsiteY0" fmla="*/ 178638 h 1086368"/>
                <a:gd name="connsiteX1" fmla="*/ 321178 w 684321"/>
                <a:gd name="connsiteY1" fmla="*/ 178638 h 1086368"/>
                <a:gd name="connsiteX2" fmla="*/ 469985 w 684321"/>
                <a:gd name="connsiteY2" fmla="*/ 327445 h 1086368"/>
                <a:gd name="connsiteX3" fmla="*/ 469985 w 684321"/>
                <a:gd name="connsiteY3" fmla="*/ 1086368 h 1086368"/>
                <a:gd name="connsiteX4" fmla="*/ 683880 w 684321"/>
                <a:gd name="connsiteY4" fmla="*/ 1079683 h 1086368"/>
                <a:gd name="connsiteX5" fmla="*/ 683229 w 684321"/>
                <a:gd name="connsiteY5" fmla="*/ 24306 h 1086368"/>
                <a:gd name="connsiteX6" fmla="*/ 33524 w 684321"/>
                <a:gd name="connsiteY6" fmla="*/ 25485 h 1086368"/>
                <a:gd name="connsiteX7" fmla="*/ 19 w 684321"/>
                <a:gd name="connsiteY7" fmla="*/ 178638 h 1086368"/>
                <a:gd name="connsiteX0" fmla="*/ 19 w 684321"/>
                <a:gd name="connsiteY0" fmla="*/ 154332 h 1062062"/>
                <a:gd name="connsiteX1" fmla="*/ 321178 w 684321"/>
                <a:gd name="connsiteY1" fmla="*/ 154332 h 1062062"/>
                <a:gd name="connsiteX2" fmla="*/ 469985 w 684321"/>
                <a:gd name="connsiteY2" fmla="*/ 303139 h 1062062"/>
                <a:gd name="connsiteX3" fmla="*/ 469985 w 684321"/>
                <a:gd name="connsiteY3" fmla="*/ 1062062 h 1062062"/>
                <a:gd name="connsiteX4" fmla="*/ 683880 w 684321"/>
                <a:gd name="connsiteY4" fmla="*/ 1055377 h 1062062"/>
                <a:gd name="connsiteX5" fmla="*/ 683229 w 684321"/>
                <a:gd name="connsiteY5" fmla="*/ 0 h 1062062"/>
                <a:gd name="connsiteX6" fmla="*/ 33524 w 684321"/>
                <a:gd name="connsiteY6" fmla="*/ 1179 h 1062062"/>
                <a:gd name="connsiteX7" fmla="*/ 19 w 684321"/>
                <a:gd name="connsiteY7" fmla="*/ 154332 h 1062062"/>
                <a:gd name="connsiteX0" fmla="*/ 615 w 684917"/>
                <a:gd name="connsiteY0" fmla="*/ 154332 h 1062062"/>
                <a:gd name="connsiteX1" fmla="*/ 321774 w 684917"/>
                <a:gd name="connsiteY1" fmla="*/ 154332 h 1062062"/>
                <a:gd name="connsiteX2" fmla="*/ 470581 w 684917"/>
                <a:gd name="connsiteY2" fmla="*/ 303139 h 1062062"/>
                <a:gd name="connsiteX3" fmla="*/ 470581 w 684917"/>
                <a:gd name="connsiteY3" fmla="*/ 1062062 h 1062062"/>
                <a:gd name="connsiteX4" fmla="*/ 684476 w 684917"/>
                <a:gd name="connsiteY4" fmla="*/ 1055377 h 1062062"/>
                <a:gd name="connsiteX5" fmla="*/ 683825 w 684917"/>
                <a:gd name="connsiteY5" fmla="*/ 0 h 1062062"/>
                <a:gd name="connsiteX6" fmla="*/ 2370 w 684917"/>
                <a:gd name="connsiteY6" fmla="*/ 1179 h 1062062"/>
                <a:gd name="connsiteX7" fmla="*/ 615 w 684917"/>
                <a:gd name="connsiteY7" fmla="*/ 154332 h 1062062"/>
                <a:gd name="connsiteX0" fmla="*/ 615 w 684917"/>
                <a:gd name="connsiteY0" fmla="*/ 154332 h 1055377"/>
                <a:gd name="connsiteX1" fmla="*/ 321774 w 684917"/>
                <a:gd name="connsiteY1" fmla="*/ 154332 h 1055377"/>
                <a:gd name="connsiteX2" fmla="*/ 470581 w 684917"/>
                <a:gd name="connsiteY2" fmla="*/ 303139 h 1055377"/>
                <a:gd name="connsiteX3" fmla="*/ 461056 w 684917"/>
                <a:gd name="connsiteY3" fmla="*/ 427062 h 1055377"/>
                <a:gd name="connsiteX4" fmla="*/ 684476 w 684917"/>
                <a:gd name="connsiteY4" fmla="*/ 1055377 h 1055377"/>
                <a:gd name="connsiteX5" fmla="*/ 683825 w 684917"/>
                <a:gd name="connsiteY5" fmla="*/ 0 h 1055377"/>
                <a:gd name="connsiteX6" fmla="*/ 2370 w 684917"/>
                <a:gd name="connsiteY6" fmla="*/ 1179 h 1055377"/>
                <a:gd name="connsiteX7" fmla="*/ 615 w 684917"/>
                <a:gd name="connsiteY7" fmla="*/ 154332 h 1055377"/>
                <a:gd name="connsiteX0" fmla="*/ 615 w 684442"/>
                <a:gd name="connsiteY0" fmla="*/ 154332 h 429902"/>
                <a:gd name="connsiteX1" fmla="*/ 321774 w 684442"/>
                <a:gd name="connsiteY1" fmla="*/ 154332 h 429902"/>
                <a:gd name="connsiteX2" fmla="*/ 470581 w 684442"/>
                <a:gd name="connsiteY2" fmla="*/ 303139 h 429902"/>
                <a:gd name="connsiteX3" fmla="*/ 461056 w 684442"/>
                <a:gd name="connsiteY3" fmla="*/ 427062 h 429902"/>
                <a:gd name="connsiteX4" fmla="*/ 678126 w 684442"/>
                <a:gd name="connsiteY4" fmla="*/ 429902 h 429902"/>
                <a:gd name="connsiteX5" fmla="*/ 683825 w 684442"/>
                <a:gd name="connsiteY5" fmla="*/ 0 h 429902"/>
                <a:gd name="connsiteX6" fmla="*/ 2370 w 684442"/>
                <a:gd name="connsiteY6" fmla="*/ 1179 h 429902"/>
                <a:gd name="connsiteX7" fmla="*/ 615 w 684442"/>
                <a:gd name="connsiteY7" fmla="*/ 154332 h 429902"/>
                <a:gd name="connsiteX0" fmla="*/ 615 w 684260"/>
                <a:gd name="connsiteY0" fmla="*/ 154332 h 429902"/>
                <a:gd name="connsiteX1" fmla="*/ 321774 w 684260"/>
                <a:gd name="connsiteY1" fmla="*/ 154332 h 429902"/>
                <a:gd name="connsiteX2" fmla="*/ 470581 w 684260"/>
                <a:gd name="connsiteY2" fmla="*/ 303139 h 429902"/>
                <a:gd name="connsiteX3" fmla="*/ 461056 w 684260"/>
                <a:gd name="connsiteY3" fmla="*/ 427062 h 429902"/>
                <a:gd name="connsiteX4" fmla="*/ 678126 w 684260"/>
                <a:gd name="connsiteY4" fmla="*/ 429902 h 429902"/>
                <a:gd name="connsiteX5" fmla="*/ 683825 w 684260"/>
                <a:gd name="connsiteY5" fmla="*/ 0 h 429902"/>
                <a:gd name="connsiteX6" fmla="*/ 2370 w 684260"/>
                <a:gd name="connsiteY6" fmla="*/ 1179 h 429902"/>
                <a:gd name="connsiteX7" fmla="*/ 615 w 684260"/>
                <a:gd name="connsiteY7" fmla="*/ 154332 h 429902"/>
                <a:gd name="connsiteX0" fmla="*/ 615 w 687651"/>
                <a:gd name="connsiteY0" fmla="*/ 154332 h 427062"/>
                <a:gd name="connsiteX1" fmla="*/ 321774 w 687651"/>
                <a:gd name="connsiteY1" fmla="*/ 154332 h 427062"/>
                <a:gd name="connsiteX2" fmla="*/ 470581 w 687651"/>
                <a:gd name="connsiteY2" fmla="*/ 303139 h 427062"/>
                <a:gd name="connsiteX3" fmla="*/ 461056 w 687651"/>
                <a:gd name="connsiteY3" fmla="*/ 427062 h 427062"/>
                <a:gd name="connsiteX4" fmla="*/ 687651 w 687651"/>
                <a:gd name="connsiteY4" fmla="*/ 414027 h 427062"/>
                <a:gd name="connsiteX5" fmla="*/ 683825 w 687651"/>
                <a:gd name="connsiteY5" fmla="*/ 0 h 427062"/>
                <a:gd name="connsiteX6" fmla="*/ 2370 w 687651"/>
                <a:gd name="connsiteY6" fmla="*/ 1179 h 427062"/>
                <a:gd name="connsiteX7" fmla="*/ 615 w 687651"/>
                <a:gd name="connsiteY7" fmla="*/ 154332 h 427062"/>
                <a:gd name="connsiteX0" fmla="*/ 615 w 690826"/>
                <a:gd name="connsiteY0" fmla="*/ 154332 h 427062"/>
                <a:gd name="connsiteX1" fmla="*/ 321774 w 690826"/>
                <a:gd name="connsiteY1" fmla="*/ 154332 h 427062"/>
                <a:gd name="connsiteX2" fmla="*/ 470581 w 690826"/>
                <a:gd name="connsiteY2" fmla="*/ 303139 h 427062"/>
                <a:gd name="connsiteX3" fmla="*/ 461056 w 690826"/>
                <a:gd name="connsiteY3" fmla="*/ 427062 h 427062"/>
                <a:gd name="connsiteX4" fmla="*/ 690826 w 690826"/>
                <a:gd name="connsiteY4" fmla="*/ 420377 h 427062"/>
                <a:gd name="connsiteX5" fmla="*/ 683825 w 690826"/>
                <a:gd name="connsiteY5" fmla="*/ 0 h 427062"/>
                <a:gd name="connsiteX6" fmla="*/ 2370 w 690826"/>
                <a:gd name="connsiteY6" fmla="*/ 1179 h 427062"/>
                <a:gd name="connsiteX7" fmla="*/ 615 w 690826"/>
                <a:gd name="connsiteY7" fmla="*/ 154332 h 427062"/>
                <a:gd name="connsiteX0" fmla="*/ 615 w 690826"/>
                <a:gd name="connsiteY0" fmla="*/ 154332 h 427062"/>
                <a:gd name="connsiteX1" fmla="*/ 321774 w 690826"/>
                <a:gd name="connsiteY1" fmla="*/ 154332 h 427062"/>
                <a:gd name="connsiteX2" fmla="*/ 470581 w 690826"/>
                <a:gd name="connsiteY2" fmla="*/ 303139 h 427062"/>
                <a:gd name="connsiteX3" fmla="*/ 461056 w 690826"/>
                <a:gd name="connsiteY3" fmla="*/ 427062 h 427062"/>
                <a:gd name="connsiteX4" fmla="*/ 690826 w 690826"/>
                <a:gd name="connsiteY4" fmla="*/ 414027 h 427062"/>
                <a:gd name="connsiteX5" fmla="*/ 683825 w 690826"/>
                <a:gd name="connsiteY5" fmla="*/ 0 h 427062"/>
                <a:gd name="connsiteX6" fmla="*/ 2370 w 690826"/>
                <a:gd name="connsiteY6" fmla="*/ 1179 h 427062"/>
                <a:gd name="connsiteX7" fmla="*/ 615 w 690826"/>
                <a:gd name="connsiteY7" fmla="*/ 154332 h 427062"/>
                <a:gd name="connsiteX0" fmla="*/ 615 w 684476"/>
                <a:gd name="connsiteY0" fmla="*/ 154332 h 427062"/>
                <a:gd name="connsiteX1" fmla="*/ 321774 w 684476"/>
                <a:gd name="connsiteY1" fmla="*/ 154332 h 427062"/>
                <a:gd name="connsiteX2" fmla="*/ 470581 w 684476"/>
                <a:gd name="connsiteY2" fmla="*/ 303139 h 427062"/>
                <a:gd name="connsiteX3" fmla="*/ 461056 w 684476"/>
                <a:gd name="connsiteY3" fmla="*/ 427062 h 427062"/>
                <a:gd name="connsiteX4" fmla="*/ 684476 w 684476"/>
                <a:gd name="connsiteY4" fmla="*/ 417202 h 427062"/>
                <a:gd name="connsiteX5" fmla="*/ 683825 w 684476"/>
                <a:gd name="connsiteY5" fmla="*/ 0 h 427062"/>
                <a:gd name="connsiteX6" fmla="*/ 2370 w 684476"/>
                <a:gd name="connsiteY6" fmla="*/ 1179 h 427062"/>
                <a:gd name="connsiteX7" fmla="*/ 615 w 684476"/>
                <a:gd name="connsiteY7" fmla="*/ 154332 h 427062"/>
                <a:gd name="connsiteX0" fmla="*/ 615 w 684476"/>
                <a:gd name="connsiteY0" fmla="*/ 154332 h 427062"/>
                <a:gd name="connsiteX1" fmla="*/ 321774 w 684476"/>
                <a:gd name="connsiteY1" fmla="*/ 154332 h 427062"/>
                <a:gd name="connsiteX2" fmla="*/ 470581 w 684476"/>
                <a:gd name="connsiteY2" fmla="*/ 303139 h 427062"/>
                <a:gd name="connsiteX3" fmla="*/ 461056 w 684476"/>
                <a:gd name="connsiteY3" fmla="*/ 427062 h 427062"/>
                <a:gd name="connsiteX4" fmla="*/ 684476 w 684476"/>
                <a:gd name="connsiteY4" fmla="*/ 420377 h 427062"/>
                <a:gd name="connsiteX5" fmla="*/ 683825 w 684476"/>
                <a:gd name="connsiteY5" fmla="*/ 0 h 427062"/>
                <a:gd name="connsiteX6" fmla="*/ 2370 w 684476"/>
                <a:gd name="connsiteY6" fmla="*/ 1179 h 427062"/>
                <a:gd name="connsiteX7" fmla="*/ 615 w 684476"/>
                <a:gd name="connsiteY7" fmla="*/ 154332 h 427062"/>
                <a:gd name="connsiteX0" fmla="*/ 615 w 687651"/>
                <a:gd name="connsiteY0" fmla="*/ 154332 h 429902"/>
                <a:gd name="connsiteX1" fmla="*/ 321774 w 687651"/>
                <a:gd name="connsiteY1" fmla="*/ 154332 h 429902"/>
                <a:gd name="connsiteX2" fmla="*/ 470581 w 687651"/>
                <a:gd name="connsiteY2" fmla="*/ 303139 h 429902"/>
                <a:gd name="connsiteX3" fmla="*/ 461056 w 687651"/>
                <a:gd name="connsiteY3" fmla="*/ 427062 h 429902"/>
                <a:gd name="connsiteX4" fmla="*/ 687651 w 687651"/>
                <a:gd name="connsiteY4" fmla="*/ 429902 h 429902"/>
                <a:gd name="connsiteX5" fmla="*/ 683825 w 687651"/>
                <a:gd name="connsiteY5" fmla="*/ 0 h 429902"/>
                <a:gd name="connsiteX6" fmla="*/ 2370 w 687651"/>
                <a:gd name="connsiteY6" fmla="*/ 1179 h 429902"/>
                <a:gd name="connsiteX7" fmla="*/ 615 w 687651"/>
                <a:gd name="connsiteY7" fmla="*/ 154332 h 429902"/>
                <a:gd name="connsiteX0" fmla="*/ 615 w 687651"/>
                <a:gd name="connsiteY0" fmla="*/ 154332 h 427062"/>
                <a:gd name="connsiteX1" fmla="*/ 321774 w 687651"/>
                <a:gd name="connsiteY1" fmla="*/ 154332 h 427062"/>
                <a:gd name="connsiteX2" fmla="*/ 470581 w 687651"/>
                <a:gd name="connsiteY2" fmla="*/ 303139 h 427062"/>
                <a:gd name="connsiteX3" fmla="*/ 461056 w 687651"/>
                <a:gd name="connsiteY3" fmla="*/ 427062 h 427062"/>
                <a:gd name="connsiteX4" fmla="*/ 687651 w 687651"/>
                <a:gd name="connsiteY4" fmla="*/ 426727 h 427062"/>
                <a:gd name="connsiteX5" fmla="*/ 683825 w 687651"/>
                <a:gd name="connsiteY5" fmla="*/ 0 h 427062"/>
                <a:gd name="connsiteX6" fmla="*/ 2370 w 687651"/>
                <a:gd name="connsiteY6" fmla="*/ 1179 h 427062"/>
                <a:gd name="connsiteX7" fmla="*/ 615 w 687651"/>
                <a:gd name="connsiteY7" fmla="*/ 154332 h 427062"/>
                <a:gd name="connsiteX0" fmla="*/ 615 w 687651"/>
                <a:gd name="connsiteY0" fmla="*/ 154332 h 427062"/>
                <a:gd name="connsiteX1" fmla="*/ 321774 w 687651"/>
                <a:gd name="connsiteY1" fmla="*/ 154332 h 427062"/>
                <a:gd name="connsiteX2" fmla="*/ 470581 w 687651"/>
                <a:gd name="connsiteY2" fmla="*/ 303139 h 427062"/>
                <a:gd name="connsiteX3" fmla="*/ 473756 w 687651"/>
                <a:gd name="connsiteY3" fmla="*/ 427062 h 427062"/>
                <a:gd name="connsiteX4" fmla="*/ 687651 w 687651"/>
                <a:gd name="connsiteY4" fmla="*/ 426727 h 427062"/>
                <a:gd name="connsiteX5" fmla="*/ 683825 w 687651"/>
                <a:gd name="connsiteY5" fmla="*/ 0 h 427062"/>
                <a:gd name="connsiteX6" fmla="*/ 2370 w 687651"/>
                <a:gd name="connsiteY6" fmla="*/ 1179 h 427062"/>
                <a:gd name="connsiteX7" fmla="*/ 615 w 687651"/>
                <a:gd name="connsiteY7" fmla="*/ 154332 h 427062"/>
                <a:gd name="connsiteX0" fmla="*/ 615 w 687651"/>
                <a:gd name="connsiteY0" fmla="*/ 154332 h 426727"/>
                <a:gd name="connsiteX1" fmla="*/ 321774 w 687651"/>
                <a:gd name="connsiteY1" fmla="*/ 154332 h 426727"/>
                <a:gd name="connsiteX2" fmla="*/ 470581 w 687651"/>
                <a:gd name="connsiteY2" fmla="*/ 303139 h 426727"/>
                <a:gd name="connsiteX3" fmla="*/ 470581 w 687651"/>
                <a:gd name="connsiteY3" fmla="*/ 423887 h 426727"/>
                <a:gd name="connsiteX4" fmla="*/ 687651 w 687651"/>
                <a:gd name="connsiteY4" fmla="*/ 426727 h 426727"/>
                <a:gd name="connsiteX5" fmla="*/ 683825 w 687651"/>
                <a:gd name="connsiteY5" fmla="*/ 0 h 426727"/>
                <a:gd name="connsiteX6" fmla="*/ 2370 w 687651"/>
                <a:gd name="connsiteY6" fmla="*/ 1179 h 426727"/>
                <a:gd name="connsiteX7" fmla="*/ 615 w 687651"/>
                <a:gd name="connsiteY7" fmla="*/ 154332 h 426727"/>
                <a:gd name="connsiteX0" fmla="*/ 615 w 683913"/>
                <a:gd name="connsiteY0" fmla="*/ 154332 h 423887"/>
                <a:gd name="connsiteX1" fmla="*/ 321774 w 683913"/>
                <a:gd name="connsiteY1" fmla="*/ 154332 h 423887"/>
                <a:gd name="connsiteX2" fmla="*/ 470581 w 683913"/>
                <a:gd name="connsiteY2" fmla="*/ 303139 h 423887"/>
                <a:gd name="connsiteX3" fmla="*/ 470581 w 683913"/>
                <a:gd name="connsiteY3" fmla="*/ 423887 h 423887"/>
                <a:gd name="connsiteX4" fmla="*/ 595576 w 683913"/>
                <a:gd name="connsiteY4" fmla="*/ 407677 h 423887"/>
                <a:gd name="connsiteX5" fmla="*/ 683825 w 683913"/>
                <a:gd name="connsiteY5" fmla="*/ 0 h 423887"/>
                <a:gd name="connsiteX6" fmla="*/ 2370 w 683913"/>
                <a:gd name="connsiteY6" fmla="*/ 1179 h 423887"/>
                <a:gd name="connsiteX7" fmla="*/ 615 w 683913"/>
                <a:gd name="connsiteY7" fmla="*/ 154332 h 423887"/>
                <a:gd name="connsiteX0" fmla="*/ 615 w 683825"/>
                <a:gd name="connsiteY0" fmla="*/ 154332 h 423887"/>
                <a:gd name="connsiteX1" fmla="*/ 321774 w 683825"/>
                <a:gd name="connsiteY1" fmla="*/ 154332 h 423887"/>
                <a:gd name="connsiteX2" fmla="*/ 470581 w 683825"/>
                <a:gd name="connsiteY2" fmla="*/ 303139 h 423887"/>
                <a:gd name="connsiteX3" fmla="*/ 470581 w 683825"/>
                <a:gd name="connsiteY3" fmla="*/ 423887 h 423887"/>
                <a:gd name="connsiteX4" fmla="*/ 595576 w 683825"/>
                <a:gd name="connsiteY4" fmla="*/ 407677 h 423887"/>
                <a:gd name="connsiteX5" fmla="*/ 683825 w 683825"/>
                <a:gd name="connsiteY5" fmla="*/ 0 h 423887"/>
                <a:gd name="connsiteX6" fmla="*/ 2370 w 683825"/>
                <a:gd name="connsiteY6" fmla="*/ 1179 h 423887"/>
                <a:gd name="connsiteX7" fmla="*/ 615 w 683825"/>
                <a:gd name="connsiteY7" fmla="*/ 154332 h 423887"/>
                <a:gd name="connsiteX0" fmla="*/ 615 w 683825"/>
                <a:gd name="connsiteY0" fmla="*/ 154332 h 423887"/>
                <a:gd name="connsiteX1" fmla="*/ 321774 w 683825"/>
                <a:gd name="connsiteY1" fmla="*/ 154332 h 423887"/>
                <a:gd name="connsiteX2" fmla="*/ 470581 w 683825"/>
                <a:gd name="connsiteY2" fmla="*/ 303139 h 423887"/>
                <a:gd name="connsiteX3" fmla="*/ 470581 w 683825"/>
                <a:gd name="connsiteY3" fmla="*/ 423887 h 423887"/>
                <a:gd name="connsiteX4" fmla="*/ 595576 w 683825"/>
                <a:gd name="connsiteY4" fmla="*/ 407677 h 423887"/>
                <a:gd name="connsiteX5" fmla="*/ 683825 w 683825"/>
                <a:gd name="connsiteY5" fmla="*/ 0 h 423887"/>
                <a:gd name="connsiteX6" fmla="*/ 2370 w 683825"/>
                <a:gd name="connsiteY6" fmla="*/ 1179 h 423887"/>
                <a:gd name="connsiteX7" fmla="*/ 615 w 683825"/>
                <a:gd name="connsiteY7" fmla="*/ 154332 h 423887"/>
                <a:gd name="connsiteX0" fmla="*/ 615 w 683825"/>
                <a:gd name="connsiteY0" fmla="*/ 154332 h 423887"/>
                <a:gd name="connsiteX1" fmla="*/ 321774 w 683825"/>
                <a:gd name="connsiteY1" fmla="*/ 154332 h 423887"/>
                <a:gd name="connsiteX2" fmla="*/ 470581 w 683825"/>
                <a:gd name="connsiteY2" fmla="*/ 303139 h 423887"/>
                <a:gd name="connsiteX3" fmla="*/ 470581 w 683825"/>
                <a:gd name="connsiteY3" fmla="*/ 423887 h 423887"/>
                <a:gd name="connsiteX4" fmla="*/ 681301 w 683825"/>
                <a:gd name="connsiteY4" fmla="*/ 420377 h 423887"/>
                <a:gd name="connsiteX5" fmla="*/ 683825 w 683825"/>
                <a:gd name="connsiteY5" fmla="*/ 0 h 423887"/>
                <a:gd name="connsiteX6" fmla="*/ 2370 w 683825"/>
                <a:gd name="connsiteY6" fmla="*/ 1179 h 423887"/>
                <a:gd name="connsiteX7" fmla="*/ 615 w 683825"/>
                <a:gd name="connsiteY7" fmla="*/ 154332 h 423887"/>
                <a:gd name="connsiteX0" fmla="*/ 615 w 683825"/>
                <a:gd name="connsiteY0" fmla="*/ 154332 h 423887"/>
                <a:gd name="connsiteX1" fmla="*/ 321774 w 683825"/>
                <a:gd name="connsiteY1" fmla="*/ 154332 h 423887"/>
                <a:gd name="connsiteX2" fmla="*/ 470581 w 683825"/>
                <a:gd name="connsiteY2" fmla="*/ 303139 h 423887"/>
                <a:gd name="connsiteX3" fmla="*/ 470581 w 683825"/>
                <a:gd name="connsiteY3" fmla="*/ 423887 h 423887"/>
                <a:gd name="connsiteX4" fmla="*/ 681301 w 683825"/>
                <a:gd name="connsiteY4" fmla="*/ 420377 h 423887"/>
                <a:gd name="connsiteX5" fmla="*/ 683825 w 683825"/>
                <a:gd name="connsiteY5" fmla="*/ 0 h 423887"/>
                <a:gd name="connsiteX6" fmla="*/ 2370 w 683825"/>
                <a:gd name="connsiteY6" fmla="*/ 1179 h 423887"/>
                <a:gd name="connsiteX7" fmla="*/ 615 w 683825"/>
                <a:gd name="connsiteY7" fmla="*/ 154332 h 423887"/>
                <a:gd name="connsiteX0" fmla="*/ 615 w 767032"/>
                <a:gd name="connsiteY0" fmla="*/ 154332 h 423887"/>
                <a:gd name="connsiteX1" fmla="*/ 321774 w 767032"/>
                <a:gd name="connsiteY1" fmla="*/ 154332 h 423887"/>
                <a:gd name="connsiteX2" fmla="*/ 470581 w 767032"/>
                <a:gd name="connsiteY2" fmla="*/ 303139 h 423887"/>
                <a:gd name="connsiteX3" fmla="*/ 470581 w 767032"/>
                <a:gd name="connsiteY3" fmla="*/ 423887 h 423887"/>
                <a:gd name="connsiteX4" fmla="*/ 767026 w 767032"/>
                <a:gd name="connsiteY4" fmla="*/ 423552 h 423887"/>
                <a:gd name="connsiteX5" fmla="*/ 683825 w 767032"/>
                <a:gd name="connsiteY5" fmla="*/ 0 h 423887"/>
                <a:gd name="connsiteX6" fmla="*/ 2370 w 767032"/>
                <a:gd name="connsiteY6" fmla="*/ 1179 h 423887"/>
                <a:gd name="connsiteX7" fmla="*/ 615 w 767032"/>
                <a:gd name="connsiteY7" fmla="*/ 154332 h 423887"/>
                <a:gd name="connsiteX0" fmla="*/ 615 w 684661"/>
                <a:gd name="connsiteY0" fmla="*/ 154332 h 423887"/>
                <a:gd name="connsiteX1" fmla="*/ 321774 w 684661"/>
                <a:gd name="connsiteY1" fmla="*/ 154332 h 423887"/>
                <a:gd name="connsiteX2" fmla="*/ 470581 w 684661"/>
                <a:gd name="connsiteY2" fmla="*/ 303139 h 423887"/>
                <a:gd name="connsiteX3" fmla="*/ 470581 w 684661"/>
                <a:gd name="connsiteY3" fmla="*/ 423887 h 423887"/>
                <a:gd name="connsiteX4" fmla="*/ 684476 w 684661"/>
                <a:gd name="connsiteY4" fmla="*/ 420377 h 423887"/>
                <a:gd name="connsiteX5" fmla="*/ 683825 w 684661"/>
                <a:gd name="connsiteY5" fmla="*/ 0 h 423887"/>
                <a:gd name="connsiteX6" fmla="*/ 2370 w 684661"/>
                <a:gd name="connsiteY6" fmla="*/ 1179 h 423887"/>
                <a:gd name="connsiteX7" fmla="*/ 615 w 684661"/>
                <a:gd name="connsiteY7" fmla="*/ 154332 h 423887"/>
                <a:gd name="connsiteX0" fmla="*/ 615 w 684661"/>
                <a:gd name="connsiteY0" fmla="*/ 154332 h 464852"/>
                <a:gd name="connsiteX1" fmla="*/ 321774 w 684661"/>
                <a:gd name="connsiteY1" fmla="*/ 154332 h 464852"/>
                <a:gd name="connsiteX2" fmla="*/ 470581 w 684661"/>
                <a:gd name="connsiteY2" fmla="*/ 303139 h 464852"/>
                <a:gd name="connsiteX3" fmla="*/ 470581 w 684661"/>
                <a:gd name="connsiteY3" fmla="*/ 423887 h 464852"/>
                <a:gd name="connsiteX4" fmla="*/ 684476 w 684661"/>
                <a:gd name="connsiteY4" fmla="*/ 464829 h 464852"/>
                <a:gd name="connsiteX5" fmla="*/ 683825 w 684661"/>
                <a:gd name="connsiteY5" fmla="*/ 0 h 464852"/>
                <a:gd name="connsiteX6" fmla="*/ 2370 w 684661"/>
                <a:gd name="connsiteY6" fmla="*/ 1179 h 464852"/>
                <a:gd name="connsiteX7" fmla="*/ 615 w 684661"/>
                <a:gd name="connsiteY7" fmla="*/ 154332 h 464852"/>
                <a:gd name="connsiteX0" fmla="*/ 615 w 684661"/>
                <a:gd name="connsiteY0" fmla="*/ 154332 h 426900"/>
                <a:gd name="connsiteX1" fmla="*/ 321774 w 684661"/>
                <a:gd name="connsiteY1" fmla="*/ 154332 h 426900"/>
                <a:gd name="connsiteX2" fmla="*/ 470581 w 684661"/>
                <a:gd name="connsiteY2" fmla="*/ 303139 h 426900"/>
                <a:gd name="connsiteX3" fmla="*/ 470581 w 684661"/>
                <a:gd name="connsiteY3" fmla="*/ 423887 h 426900"/>
                <a:gd name="connsiteX4" fmla="*/ 684476 w 684661"/>
                <a:gd name="connsiteY4" fmla="*/ 426727 h 426900"/>
                <a:gd name="connsiteX5" fmla="*/ 683825 w 684661"/>
                <a:gd name="connsiteY5" fmla="*/ 0 h 426900"/>
                <a:gd name="connsiteX6" fmla="*/ 2370 w 684661"/>
                <a:gd name="connsiteY6" fmla="*/ 1179 h 426900"/>
                <a:gd name="connsiteX7" fmla="*/ 615 w 684661"/>
                <a:gd name="connsiteY7" fmla="*/ 154332 h 426900"/>
                <a:gd name="connsiteX0" fmla="*/ 615 w 683825"/>
                <a:gd name="connsiteY0" fmla="*/ 154332 h 423933"/>
                <a:gd name="connsiteX1" fmla="*/ 321774 w 683825"/>
                <a:gd name="connsiteY1" fmla="*/ 154332 h 423933"/>
                <a:gd name="connsiteX2" fmla="*/ 470581 w 683825"/>
                <a:gd name="connsiteY2" fmla="*/ 303139 h 423933"/>
                <a:gd name="connsiteX3" fmla="*/ 470581 w 683825"/>
                <a:gd name="connsiteY3" fmla="*/ 423887 h 423933"/>
                <a:gd name="connsiteX4" fmla="*/ 681299 w 683825"/>
                <a:gd name="connsiteY4" fmla="*/ 423552 h 423933"/>
                <a:gd name="connsiteX5" fmla="*/ 683825 w 683825"/>
                <a:gd name="connsiteY5" fmla="*/ 0 h 423933"/>
                <a:gd name="connsiteX6" fmla="*/ 2370 w 683825"/>
                <a:gd name="connsiteY6" fmla="*/ 1179 h 423933"/>
                <a:gd name="connsiteX7" fmla="*/ 615 w 683825"/>
                <a:gd name="connsiteY7" fmla="*/ 154332 h 423933"/>
                <a:gd name="connsiteX0" fmla="*/ 615 w 683825"/>
                <a:gd name="connsiteY0" fmla="*/ 154332 h 423933"/>
                <a:gd name="connsiteX1" fmla="*/ 321774 w 683825"/>
                <a:gd name="connsiteY1" fmla="*/ 154332 h 423933"/>
                <a:gd name="connsiteX2" fmla="*/ 470581 w 683825"/>
                <a:gd name="connsiteY2" fmla="*/ 303139 h 423933"/>
                <a:gd name="connsiteX3" fmla="*/ 470581 w 683825"/>
                <a:gd name="connsiteY3" fmla="*/ 423887 h 423933"/>
                <a:gd name="connsiteX4" fmla="*/ 681299 w 683825"/>
                <a:gd name="connsiteY4" fmla="*/ 423552 h 423933"/>
                <a:gd name="connsiteX5" fmla="*/ 683825 w 683825"/>
                <a:gd name="connsiteY5" fmla="*/ 0 h 423933"/>
                <a:gd name="connsiteX6" fmla="*/ 2370 w 683825"/>
                <a:gd name="connsiteY6" fmla="*/ 1179 h 423933"/>
                <a:gd name="connsiteX7" fmla="*/ 615 w 683825"/>
                <a:gd name="connsiteY7" fmla="*/ 154332 h 423933"/>
                <a:gd name="connsiteX0" fmla="*/ 615 w 683825"/>
                <a:gd name="connsiteY0" fmla="*/ 154332 h 423933"/>
                <a:gd name="connsiteX1" fmla="*/ 321774 w 683825"/>
                <a:gd name="connsiteY1" fmla="*/ 154332 h 423933"/>
                <a:gd name="connsiteX2" fmla="*/ 470581 w 683825"/>
                <a:gd name="connsiteY2" fmla="*/ 303139 h 423933"/>
                <a:gd name="connsiteX3" fmla="*/ 470581 w 683825"/>
                <a:gd name="connsiteY3" fmla="*/ 423887 h 423933"/>
                <a:gd name="connsiteX4" fmla="*/ 682855 w 683825"/>
                <a:gd name="connsiteY4" fmla="*/ 423552 h 423933"/>
                <a:gd name="connsiteX5" fmla="*/ 683825 w 683825"/>
                <a:gd name="connsiteY5" fmla="*/ 0 h 423933"/>
                <a:gd name="connsiteX6" fmla="*/ 2370 w 683825"/>
                <a:gd name="connsiteY6" fmla="*/ 1179 h 423933"/>
                <a:gd name="connsiteX7" fmla="*/ 615 w 683825"/>
                <a:gd name="connsiteY7" fmla="*/ 154332 h 423933"/>
                <a:gd name="connsiteX0" fmla="*/ 615 w 698442"/>
                <a:gd name="connsiteY0" fmla="*/ 154332 h 423933"/>
                <a:gd name="connsiteX1" fmla="*/ 321774 w 698442"/>
                <a:gd name="connsiteY1" fmla="*/ 154332 h 423933"/>
                <a:gd name="connsiteX2" fmla="*/ 470581 w 698442"/>
                <a:gd name="connsiteY2" fmla="*/ 303139 h 423933"/>
                <a:gd name="connsiteX3" fmla="*/ 470581 w 698442"/>
                <a:gd name="connsiteY3" fmla="*/ 423887 h 423933"/>
                <a:gd name="connsiteX4" fmla="*/ 698411 w 698442"/>
                <a:gd name="connsiteY4" fmla="*/ 423552 h 423933"/>
                <a:gd name="connsiteX5" fmla="*/ 683825 w 698442"/>
                <a:gd name="connsiteY5" fmla="*/ 0 h 423933"/>
                <a:gd name="connsiteX6" fmla="*/ 2370 w 698442"/>
                <a:gd name="connsiteY6" fmla="*/ 1179 h 423933"/>
                <a:gd name="connsiteX7" fmla="*/ 615 w 698442"/>
                <a:gd name="connsiteY7" fmla="*/ 154332 h 423933"/>
                <a:gd name="connsiteX0" fmla="*/ 615 w 683825"/>
                <a:gd name="connsiteY0" fmla="*/ 154332 h 425346"/>
                <a:gd name="connsiteX1" fmla="*/ 321774 w 683825"/>
                <a:gd name="connsiteY1" fmla="*/ 154332 h 425346"/>
                <a:gd name="connsiteX2" fmla="*/ 470581 w 683825"/>
                <a:gd name="connsiteY2" fmla="*/ 303139 h 425346"/>
                <a:gd name="connsiteX3" fmla="*/ 470581 w 683825"/>
                <a:gd name="connsiteY3" fmla="*/ 423887 h 425346"/>
                <a:gd name="connsiteX4" fmla="*/ 682855 w 683825"/>
                <a:gd name="connsiteY4" fmla="*/ 425107 h 425346"/>
                <a:gd name="connsiteX5" fmla="*/ 683825 w 683825"/>
                <a:gd name="connsiteY5" fmla="*/ 0 h 425346"/>
                <a:gd name="connsiteX6" fmla="*/ 2370 w 683825"/>
                <a:gd name="connsiteY6" fmla="*/ 1179 h 425346"/>
                <a:gd name="connsiteX7" fmla="*/ 615 w 683825"/>
                <a:gd name="connsiteY7" fmla="*/ 154332 h 425346"/>
                <a:gd name="connsiteX0" fmla="*/ 615 w 684601"/>
                <a:gd name="connsiteY0" fmla="*/ 154332 h 423933"/>
                <a:gd name="connsiteX1" fmla="*/ 321774 w 684601"/>
                <a:gd name="connsiteY1" fmla="*/ 154332 h 423933"/>
                <a:gd name="connsiteX2" fmla="*/ 470581 w 684601"/>
                <a:gd name="connsiteY2" fmla="*/ 303139 h 423933"/>
                <a:gd name="connsiteX3" fmla="*/ 470581 w 684601"/>
                <a:gd name="connsiteY3" fmla="*/ 423887 h 423933"/>
                <a:gd name="connsiteX4" fmla="*/ 684411 w 684601"/>
                <a:gd name="connsiteY4" fmla="*/ 423552 h 423933"/>
                <a:gd name="connsiteX5" fmla="*/ 683825 w 684601"/>
                <a:gd name="connsiteY5" fmla="*/ 0 h 423933"/>
                <a:gd name="connsiteX6" fmla="*/ 2370 w 684601"/>
                <a:gd name="connsiteY6" fmla="*/ 1179 h 423933"/>
                <a:gd name="connsiteX7" fmla="*/ 615 w 684601"/>
                <a:gd name="connsiteY7" fmla="*/ 154332 h 42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4601" h="423933">
                  <a:moveTo>
                    <a:pt x="615" y="154332"/>
                  </a:moveTo>
                  <a:lnTo>
                    <a:pt x="321774" y="154332"/>
                  </a:lnTo>
                  <a:cubicBezTo>
                    <a:pt x="403958" y="154332"/>
                    <a:pt x="470581" y="220955"/>
                    <a:pt x="470581" y="303139"/>
                  </a:cubicBezTo>
                  <a:cubicBezTo>
                    <a:pt x="471639" y="344447"/>
                    <a:pt x="469523" y="382579"/>
                    <a:pt x="470581" y="423887"/>
                  </a:cubicBezTo>
                  <a:cubicBezTo>
                    <a:pt x="541879" y="422717"/>
                    <a:pt x="613113" y="424722"/>
                    <a:pt x="684411" y="423552"/>
                  </a:cubicBezTo>
                  <a:cubicBezTo>
                    <a:pt x="685252" y="283426"/>
                    <a:pt x="682984" y="140126"/>
                    <a:pt x="683825" y="0"/>
                  </a:cubicBezTo>
                  <a:lnTo>
                    <a:pt x="2370" y="1179"/>
                  </a:lnTo>
                  <a:cubicBezTo>
                    <a:pt x="-596" y="93211"/>
                    <a:pt x="-262" y="55113"/>
                    <a:pt x="615" y="15433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8" name="Round Same Side Corner Rectangle 23"/>
            <p:cNvSpPr/>
            <p:nvPr/>
          </p:nvSpPr>
          <p:spPr>
            <a:xfrm rot="16200000" flipH="1">
              <a:off x="7950622" y="5340842"/>
              <a:ext cx="717644" cy="444659"/>
            </a:xfrm>
            <a:custGeom>
              <a:avLst/>
              <a:gdLst>
                <a:gd name="connsiteX0" fmla="*/ 148807 w 892825"/>
                <a:gd name="connsiteY0" fmla="*/ 0 h 907730"/>
                <a:gd name="connsiteX1" fmla="*/ 744018 w 892825"/>
                <a:gd name="connsiteY1" fmla="*/ 0 h 907730"/>
                <a:gd name="connsiteX2" fmla="*/ 892825 w 892825"/>
                <a:gd name="connsiteY2" fmla="*/ 148807 h 907730"/>
                <a:gd name="connsiteX3" fmla="*/ 892825 w 892825"/>
                <a:gd name="connsiteY3" fmla="*/ 907730 h 907730"/>
                <a:gd name="connsiteX4" fmla="*/ 892825 w 892825"/>
                <a:gd name="connsiteY4" fmla="*/ 907730 h 907730"/>
                <a:gd name="connsiteX5" fmla="*/ 0 w 892825"/>
                <a:gd name="connsiteY5" fmla="*/ 907730 h 907730"/>
                <a:gd name="connsiteX6" fmla="*/ 0 w 892825"/>
                <a:gd name="connsiteY6" fmla="*/ 907730 h 907730"/>
                <a:gd name="connsiteX7" fmla="*/ 0 w 892825"/>
                <a:gd name="connsiteY7" fmla="*/ 148807 h 907730"/>
                <a:gd name="connsiteX8" fmla="*/ 148807 w 892825"/>
                <a:gd name="connsiteY8" fmla="*/ 0 h 907730"/>
                <a:gd name="connsiteX0" fmla="*/ 148807 w 1454299"/>
                <a:gd name="connsiteY0" fmla="*/ 0 h 907730"/>
                <a:gd name="connsiteX1" fmla="*/ 744018 w 1454299"/>
                <a:gd name="connsiteY1" fmla="*/ 0 h 907730"/>
                <a:gd name="connsiteX2" fmla="*/ 892825 w 1454299"/>
                <a:gd name="connsiteY2" fmla="*/ 148807 h 907730"/>
                <a:gd name="connsiteX3" fmla="*/ 892825 w 1454299"/>
                <a:gd name="connsiteY3" fmla="*/ 907730 h 907730"/>
                <a:gd name="connsiteX4" fmla="*/ 1454299 w 1454299"/>
                <a:gd name="connsiteY4" fmla="*/ 12045 h 907730"/>
                <a:gd name="connsiteX5" fmla="*/ 0 w 1454299"/>
                <a:gd name="connsiteY5" fmla="*/ 907730 h 907730"/>
                <a:gd name="connsiteX6" fmla="*/ 0 w 1454299"/>
                <a:gd name="connsiteY6" fmla="*/ 907730 h 907730"/>
                <a:gd name="connsiteX7" fmla="*/ 0 w 1454299"/>
                <a:gd name="connsiteY7" fmla="*/ 148807 h 907730"/>
                <a:gd name="connsiteX8" fmla="*/ 148807 w 1454299"/>
                <a:gd name="connsiteY8" fmla="*/ 0 h 907730"/>
                <a:gd name="connsiteX0" fmla="*/ 148807 w 1454299"/>
                <a:gd name="connsiteY0" fmla="*/ 703165 h 1610895"/>
                <a:gd name="connsiteX1" fmla="*/ 744018 w 1454299"/>
                <a:gd name="connsiteY1" fmla="*/ 703165 h 1610895"/>
                <a:gd name="connsiteX2" fmla="*/ 892825 w 1454299"/>
                <a:gd name="connsiteY2" fmla="*/ 851972 h 1610895"/>
                <a:gd name="connsiteX3" fmla="*/ 892825 w 1454299"/>
                <a:gd name="connsiteY3" fmla="*/ 1610895 h 1610895"/>
                <a:gd name="connsiteX4" fmla="*/ 1454299 w 1454299"/>
                <a:gd name="connsiteY4" fmla="*/ 715210 h 1610895"/>
                <a:gd name="connsiteX5" fmla="*/ 0 w 1454299"/>
                <a:gd name="connsiteY5" fmla="*/ 1610895 h 1610895"/>
                <a:gd name="connsiteX6" fmla="*/ 1410368 w 1454299"/>
                <a:gd name="connsiteY6" fmla="*/ 0 h 1610895"/>
                <a:gd name="connsiteX7" fmla="*/ 0 w 1454299"/>
                <a:gd name="connsiteY7" fmla="*/ 851972 h 1610895"/>
                <a:gd name="connsiteX8" fmla="*/ 148807 w 1454299"/>
                <a:gd name="connsiteY8" fmla="*/ 703165 h 1610895"/>
                <a:gd name="connsiteX0" fmla="*/ 148807 w 1454299"/>
                <a:gd name="connsiteY0" fmla="*/ 703165 h 1610895"/>
                <a:gd name="connsiteX1" fmla="*/ 744018 w 1454299"/>
                <a:gd name="connsiteY1" fmla="*/ 703165 h 1610895"/>
                <a:gd name="connsiteX2" fmla="*/ 892825 w 1454299"/>
                <a:gd name="connsiteY2" fmla="*/ 851972 h 1610895"/>
                <a:gd name="connsiteX3" fmla="*/ 892825 w 1454299"/>
                <a:gd name="connsiteY3" fmla="*/ 1610895 h 1610895"/>
                <a:gd name="connsiteX4" fmla="*/ 1454299 w 1454299"/>
                <a:gd name="connsiteY4" fmla="*/ 715210 h 1610895"/>
                <a:gd name="connsiteX5" fmla="*/ 0 w 1454299"/>
                <a:gd name="connsiteY5" fmla="*/ 1610895 h 1610895"/>
                <a:gd name="connsiteX6" fmla="*/ 1410368 w 1454299"/>
                <a:gd name="connsiteY6" fmla="*/ 0 h 1610895"/>
                <a:gd name="connsiteX7" fmla="*/ 628316 w 1454299"/>
                <a:gd name="connsiteY7" fmla="*/ 83288 h 1610895"/>
                <a:gd name="connsiteX8" fmla="*/ 148807 w 1454299"/>
                <a:gd name="connsiteY8" fmla="*/ 703165 h 1610895"/>
                <a:gd name="connsiteX0" fmla="*/ 8213 w 1313705"/>
                <a:gd name="connsiteY0" fmla="*/ 703165 h 1610895"/>
                <a:gd name="connsiteX1" fmla="*/ 603424 w 1313705"/>
                <a:gd name="connsiteY1" fmla="*/ 703165 h 1610895"/>
                <a:gd name="connsiteX2" fmla="*/ 752231 w 1313705"/>
                <a:gd name="connsiteY2" fmla="*/ 851972 h 1610895"/>
                <a:gd name="connsiteX3" fmla="*/ 752231 w 1313705"/>
                <a:gd name="connsiteY3" fmla="*/ 1610895 h 1610895"/>
                <a:gd name="connsiteX4" fmla="*/ 1313705 w 1313705"/>
                <a:gd name="connsiteY4" fmla="*/ 715210 h 1610895"/>
                <a:gd name="connsiteX5" fmla="*/ 1263090 w 1313705"/>
                <a:gd name="connsiteY5" fmla="*/ 514684 h 1610895"/>
                <a:gd name="connsiteX6" fmla="*/ 1269774 w 1313705"/>
                <a:gd name="connsiteY6" fmla="*/ 0 h 1610895"/>
                <a:gd name="connsiteX7" fmla="*/ 487722 w 1313705"/>
                <a:gd name="connsiteY7" fmla="*/ 83288 h 1610895"/>
                <a:gd name="connsiteX8" fmla="*/ 8213 w 1313705"/>
                <a:gd name="connsiteY8" fmla="*/ 703165 h 1610895"/>
                <a:gd name="connsiteX0" fmla="*/ 8213 w 1313705"/>
                <a:gd name="connsiteY0" fmla="*/ 703165 h 1610895"/>
                <a:gd name="connsiteX1" fmla="*/ 603424 w 1313705"/>
                <a:gd name="connsiteY1" fmla="*/ 703165 h 1610895"/>
                <a:gd name="connsiteX2" fmla="*/ 752231 w 1313705"/>
                <a:gd name="connsiteY2" fmla="*/ 851972 h 1610895"/>
                <a:gd name="connsiteX3" fmla="*/ 752231 w 1313705"/>
                <a:gd name="connsiteY3" fmla="*/ 1610895 h 1610895"/>
                <a:gd name="connsiteX4" fmla="*/ 1313705 w 1313705"/>
                <a:gd name="connsiteY4" fmla="*/ 715210 h 1610895"/>
                <a:gd name="connsiteX5" fmla="*/ 1289827 w 1313705"/>
                <a:gd name="connsiteY5" fmla="*/ 461210 h 1610895"/>
                <a:gd name="connsiteX6" fmla="*/ 1269774 w 1313705"/>
                <a:gd name="connsiteY6" fmla="*/ 0 h 1610895"/>
                <a:gd name="connsiteX7" fmla="*/ 487722 w 1313705"/>
                <a:gd name="connsiteY7" fmla="*/ 83288 h 1610895"/>
                <a:gd name="connsiteX8" fmla="*/ 8213 w 1313705"/>
                <a:gd name="connsiteY8" fmla="*/ 703165 h 1610895"/>
                <a:gd name="connsiteX0" fmla="*/ 8213 w 1313705"/>
                <a:gd name="connsiteY0" fmla="*/ 703165 h 1610895"/>
                <a:gd name="connsiteX1" fmla="*/ 603424 w 1313705"/>
                <a:gd name="connsiteY1" fmla="*/ 703165 h 1610895"/>
                <a:gd name="connsiteX2" fmla="*/ 752231 w 1313705"/>
                <a:gd name="connsiteY2" fmla="*/ 851972 h 1610895"/>
                <a:gd name="connsiteX3" fmla="*/ 752231 w 1313705"/>
                <a:gd name="connsiteY3" fmla="*/ 1610895 h 1610895"/>
                <a:gd name="connsiteX4" fmla="*/ 1313705 w 1313705"/>
                <a:gd name="connsiteY4" fmla="*/ 715210 h 1610895"/>
                <a:gd name="connsiteX5" fmla="*/ 1269774 w 1313705"/>
                <a:gd name="connsiteY5" fmla="*/ 0 h 1610895"/>
                <a:gd name="connsiteX6" fmla="*/ 487722 w 1313705"/>
                <a:gd name="connsiteY6" fmla="*/ 83288 h 1610895"/>
                <a:gd name="connsiteX7" fmla="*/ 8213 w 1313705"/>
                <a:gd name="connsiteY7" fmla="*/ 703165 h 1610895"/>
                <a:gd name="connsiteX0" fmla="*/ 8213 w 1313705"/>
                <a:gd name="connsiteY0" fmla="*/ 703165 h 1610895"/>
                <a:gd name="connsiteX1" fmla="*/ 603424 w 1313705"/>
                <a:gd name="connsiteY1" fmla="*/ 703165 h 1610895"/>
                <a:gd name="connsiteX2" fmla="*/ 752231 w 1313705"/>
                <a:gd name="connsiteY2" fmla="*/ 851972 h 1610895"/>
                <a:gd name="connsiteX3" fmla="*/ 752231 w 1313705"/>
                <a:gd name="connsiteY3" fmla="*/ 1610895 h 1610895"/>
                <a:gd name="connsiteX4" fmla="*/ 1313705 w 1313705"/>
                <a:gd name="connsiteY4" fmla="*/ 715210 h 1610895"/>
                <a:gd name="connsiteX5" fmla="*/ 1269774 w 1313705"/>
                <a:gd name="connsiteY5" fmla="*/ 0 h 1610895"/>
                <a:gd name="connsiteX6" fmla="*/ 487722 w 1313705"/>
                <a:gd name="connsiteY6" fmla="*/ 83288 h 1610895"/>
                <a:gd name="connsiteX7" fmla="*/ 8213 w 1313705"/>
                <a:gd name="connsiteY7" fmla="*/ 703165 h 1610895"/>
                <a:gd name="connsiteX0" fmla="*/ 8213 w 1313705"/>
                <a:gd name="connsiteY0" fmla="*/ 703165 h 1610895"/>
                <a:gd name="connsiteX1" fmla="*/ 603424 w 1313705"/>
                <a:gd name="connsiteY1" fmla="*/ 703165 h 1610895"/>
                <a:gd name="connsiteX2" fmla="*/ 752231 w 1313705"/>
                <a:gd name="connsiteY2" fmla="*/ 851972 h 1610895"/>
                <a:gd name="connsiteX3" fmla="*/ 752231 w 1313705"/>
                <a:gd name="connsiteY3" fmla="*/ 1610895 h 1610895"/>
                <a:gd name="connsiteX4" fmla="*/ 1313705 w 1313705"/>
                <a:gd name="connsiteY4" fmla="*/ 715210 h 1610895"/>
                <a:gd name="connsiteX5" fmla="*/ 1269774 w 1313705"/>
                <a:gd name="connsiteY5" fmla="*/ 0 h 1610895"/>
                <a:gd name="connsiteX6" fmla="*/ 487722 w 1313705"/>
                <a:gd name="connsiteY6" fmla="*/ 83288 h 1610895"/>
                <a:gd name="connsiteX7" fmla="*/ 8213 w 1313705"/>
                <a:gd name="connsiteY7" fmla="*/ 703165 h 1610895"/>
                <a:gd name="connsiteX0" fmla="*/ 8213 w 1269774"/>
                <a:gd name="connsiteY0" fmla="*/ 703165 h 1610895"/>
                <a:gd name="connsiteX1" fmla="*/ 603424 w 1269774"/>
                <a:gd name="connsiteY1" fmla="*/ 703165 h 1610895"/>
                <a:gd name="connsiteX2" fmla="*/ 752231 w 1269774"/>
                <a:gd name="connsiteY2" fmla="*/ 851972 h 1610895"/>
                <a:gd name="connsiteX3" fmla="*/ 752231 w 1269774"/>
                <a:gd name="connsiteY3" fmla="*/ 1610895 h 1610895"/>
                <a:gd name="connsiteX4" fmla="*/ 966126 w 1269774"/>
                <a:gd name="connsiteY4" fmla="*/ 1604210 h 1610895"/>
                <a:gd name="connsiteX5" fmla="*/ 1269774 w 1269774"/>
                <a:gd name="connsiteY5" fmla="*/ 0 h 1610895"/>
                <a:gd name="connsiteX6" fmla="*/ 487722 w 1269774"/>
                <a:gd name="connsiteY6" fmla="*/ 83288 h 1610895"/>
                <a:gd name="connsiteX7" fmla="*/ 8213 w 1269774"/>
                <a:gd name="connsiteY7" fmla="*/ 703165 h 1610895"/>
                <a:gd name="connsiteX0" fmla="*/ 8213 w 1269774"/>
                <a:gd name="connsiteY0" fmla="*/ 703165 h 1610895"/>
                <a:gd name="connsiteX1" fmla="*/ 603424 w 1269774"/>
                <a:gd name="connsiteY1" fmla="*/ 703165 h 1610895"/>
                <a:gd name="connsiteX2" fmla="*/ 752231 w 1269774"/>
                <a:gd name="connsiteY2" fmla="*/ 851972 h 1610895"/>
                <a:gd name="connsiteX3" fmla="*/ 752231 w 1269774"/>
                <a:gd name="connsiteY3" fmla="*/ 1610895 h 1610895"/>
                <a:gd name="connsiteX4" fmla="*/ 966126 w 1269774"/>
                <a:gd name="connsiteY4" fmla="*/ 1604210 h 1610895"/>
                <a:gd name="connsiteX5" fmla="*/ 1269774 w 1269774"/>
                <a:gd name="connsiteY5" fmla="*/ 0 h 1610895"/>
                <a:gd name="connsiteX6" fmla="*/ 1129406 w 1269774"/>
                <a:gd name="connsiteY6" fmla="*/ 205933 h 1610895"/>
                <a:gd name="connsiteX7" fmla="*/ 487722 w 1269774"/>
                <a:gd name="connsiteY7" fmla="*/ 83288 h 1610895"/>
                <a:gd name="connsiteX8" fmla="*/ 8213 w 1269774"/>
                <a:gd name="connsiteY8" fmla="*/ 703165 h 1610895"/>
                <a:gd name="connsiteX0" fmla="*/ 8213 w 1129406"/>
                <a:gd name="connsiteY0" fmla="*/ 626568 h 1534298"/>
                <a:gd name="connsiteX1" fmla="*/ 603424 w 1129406"/>
                <a:gd name="connsiteY1" fmla="*/ 626568 h 1534298"/>
                <a:gd name="connsiteX2" fmla="*/ 752231 w 1129406"/>
                <a:gd name="connsiteY2" fmla="*/ 775375 h 1534298"/>
                <a:gd name="connsiteX3" fmla="*/ 752231 w 1129406"/>
                <a:gd name="connsiteY3" fmla="*/ 1534298 h 1534298"/>
                <a:gd name="connsiteX4" fmla="*/ 966126 w 1129406"/>
                <a:gd name="connsiteY4" fmla="*/ 1527613 h 1534298"/>
                <a:gd name="connsiteX5" fmla="*/ 1129406 w 1129406"/>
                <a:gd name="connsiteY5" fmla="*/ 129336 h 1534298"/>
                <a:gd name="connsiteX6" fmla="*/ 487722 w 1129406"/>
                <a:gd name="connsiteY6" fmla="*/ 6691 h 1534298"/>
                <a:gd name="connsiteX7" fmla="*/ 8213 w 1129406"/>
                <a:gd name="connsiteY7" fmla="*/ 626568 h 1534298"/>
                <a:gd name="connsiteX0" fmla="*/ 8213 w 1009090"/>
                <a:gd name="connsiteY0" fmla="*/ 626568 h 1534298"/>
                <a:gd name="connsiteX1" fmla="*/ 603424 w 1009090"/>
                <a:gd name="connsiteY1" fmla="*/ 626568 h 1534298"/>
                <a:gd name="connsiteX2" fmla="*/ 752231 w 1009090"/>
                <a:gd name="connsiteY2" fmla="*/ 775375 h 1534298"/>
                <a:gd name="connsiteX3" fmla="*/ 752231 w 1009090"/>
                <a:gd name="connsiteY3" fmla="*/ 1534298 h 1534298"/>
                <a:gd name="connsiteX4" fmla="*/ 966126 w 1009090"/>
                <a:gd name="connsiteY4" fmla="*/ 1527613 h 1534298"/>
                <a:gd name="connsiteX5" fmla="*/ 1009090 w 1009090"/>
                <a:gd name="connsiteY5" fmla="*/ 9020 h 1534298"/>
                <a:gd name="connsiteX6" fmla="*/ 487722 w 1009090"/>
                <a:gd name="connsiteY6" fmla="*/ 6691 h 1534298"/>
                <a:gd name="connsiteX7" fmla="*/ 8213 w 1009090"/>
                <a:gd name="connsiteY7" fmla="*/ 626568 h 1534298"/>
                <a:gd name="connsiteX0" fmla="*/ 8213 w 975669"/>
                <a:gd name="connsiteY0" fmla="*/ 626568 h 1534298"/>
                <a:gd name="connsiteX1" fmla="*/ 603424 w 975669"/>
                <a:gd name="connsiteY1" fmla="*/ 626568 h 1534298"/>
                <a:gd name="connsiteX2" fmla="*/ 752231 w 975669"/>
                <a:gd name="connsiteY2" fmla="*/ 775375 h 1534298"/>
                <a:gd name="connsiteX3" fmla="*/ 752231 w 975669"/>
                <a:gd name="connsiteY3" fmla="*/ 1534298 h 1534298"/>
                <a:gd name="connsiteX4" fmla="*/ 966126 w 975669"/>
                <a:gd name="connsiteY4" fmla="*/ 1527613 h 1534298"/>
                <a:gd name="connsiteX5" fmla="*/ 975669 w 975669"/>
                <a:gd name="connsiteY5" fmla="*/ 9020 h 1534298"/>
                <a:gd name="connsiteX6" fmla="*/ 487722 w 975669"/>
                <a:gd name="connsiteY6" fmla="*/ 6691 h 1534298"/>
                <a:gd name="connsiteX7" fmla="*/ 8213 w 975669"/>
                <a:gd name="connsiteY7" fmla="*/ 626568 h 1534298"/>
                <a:gd name="connsiteX0" fmla="*/ 8213 w 966126"/>
                <a:gd name="connsiteY0" fmla="*/ 626568 h 1534298"/>
                <a:gd name="connsiteX1" fmla="*/ 603424 w 966126"/>
                <a:gd name="connsiteY1" fmla="*/ 626568 h 1534298"/>
                <a:gd name="connsiteX2" fmla="*/ 752231 w 966126"/>
                <a:gd name="connsiteY2" fmla="*/ 775375 h 1534298"/>
                <a:gd name="connsiteX3" fmla="*/ 752231 w 966126"/>
                <a:gd name="connsiteY3" fmla="*/ 1534298 h 1534298"/>
                <a:gd name="connsiteX4" fmla="*/ 966126 w 966126"/>
                <a:gd name="connsiteY4" fmla="*/ 1527613 h 1534298"/>
                <a:gd name="connsiteX5" fmla="*/ 955616 w 966126"/>
                <a:gd name="connsiteY5" fmla="*/ 2336 h 1534298"/>
                <a:gd name="connsiteX6" fmla="*/ 487722 w 966126"/>
                <a:gd name="connsiteY6" fmla="*/ 6691 h 1534298"/>
                <a:gd name="connsiteX7" fmla="*/ 8213 w 966126"/>
                <a:gd name="connsiteY7" fmla="*/ 626568 h 1534298"/>
                <a:gd name="connsiteX0" fmla="*/ 8213 w 966126"/>
                <a:gd name="connsiteY0" fmla="*/ 626568 h 1534298"/>
                <a:gd name="connsiteX1" fmla="*/ 603424 w 966126"/>
                <a:gd name="connsiteY1" fmla="*/ 626568 h 1534298"/>
                <a:gd name="connsiteX2" fmla="*/ 752231 w 966126"/>
                <a:gd name="connsiteY2" fmla="*/ 775375 h 1534298"/>
                <a:gd name="connsiteX3" fmla="*/ 752231 w 966126"/>
                <a:gd name="connsiteY3" fmla="*/ 1534298 h 1534298"/>
                <a:gd name="connsiteX4" fmla="*/ 966126 w 966126"/>
                <a:gd name="connsiteY4" fmla="*/ 1527613 h 1534298"/>
                <a:gd name="connsiteX5" fmla="*/ 962300 w 966126"/>
                <a:gd name="connsiteY5" fmla="*/ 2336 h 1534298"/>
                <a:gd name="connsiteX6" fmla="*/ 487722 w 966126"/>
                <a:gd name="connsiteY6" fmla="*/ 6691 h 1534298"/>
                <a:gd name="connsiteX7" fmla="*/ 8213 w 966126"/>
                <a:gd name="connsiteY7" fmla="*/ 626568 h 1534298"/>
                <a:gd name="connsiteX0" fmla="*/ 0 w 957913"/>
                <a:gd name="connsiteY0" fmla="*/ 630949 h 1538679"/>
                <a:gd name="connsiteX1" fmla="*/ 595211 w 957913"/>
                <a:gd name="connsiteY1" fmla="*/ 630949 h 1538679"/>
                <a:gd name="connsiteX2" fmla="*/ 744018 w 957913"/>
                <a:gd name="connsiteY2" fmla="*/ 779756 h 1538679"/>
                <a:gd name="connsiteX3" fmla="*/ 744018 w 957913"/>
                <a:gd name="connsiteY3" fmla="*/ 1538679 h 1538679"/>
                <a:gd name="connsiteX4" fmla="*/ 957913 w 957913"/>
                <a:gd name="connsiteY4" fmla="*/ 1531994 h 1538679"/>
                <a:gd name="connsiteX5" fmla="*/ 954087 w 957913"/>
                <a:gd name="connsiteY5" fmla="*/ 6717 h 1538679"/>
                <a:gd name="connsiteX6" fmla="*/ 479509 w 957913"/>
                <a:gd name="connsiteY6" fmla="*/ 11072 h 1538679"/>
                <a:gd name="connsiteX7" fmla="*/ 0 w 957913"/>
                <a:gd name="connsiteY7" fmla="*/ 630949 h 1538679"/>
                <a:gd name="connsiteX0" fmla="*/ 0 w 957913"/>
                <a:gd name="connsiteY0" fmla="*/ 637478 h 1545208"/>
                <a:gd name="connsiteX1" fmla="*/ 595211 w 957913"/>
                <a:gd name="connsiteY1" fmla="*/ 637478 h 1545208"/>
                <a:gd name="connsiteX2" fmla="*/ 744018 w 957913"/>
                <a:gd name="connsiteY2" fmla="*/ 786285 h 1545208"/>
                <a:gd name="connsiteX3" fmla="*/ 744018 w 957913"/>
                <a:gd name="connsiteY3" fmla="*/ 1545208 h 1545208"/>
                <a:gd name="connsiteX4" fmla="*/ 957913 w 957913"/>
                <a:gd name="connsiteY4" fmla="*/ 1538523 h 1545208"/>
                <a:gd name="connsiteX5" fmla="*/ 954087 w 957913"/>
                <a:gd name="connsiteY5" fmla="*/ 13246 h 1545208"/>
                <a:gd name="connsiteX6" fmla="*/ 91824 w 957913"/>
                <a:gd name="connsiteY6" fmla="*/ 10917 h 1545208"/>
                <a:gd name="connsiteX7" fmla="*/ 0 w 957913"/>
                <a:gd name="connsiteY7" fmla="*/ 637478 h 1545208"/>
                <a:gd name="connsiteX0" fmla="*/ 0 w 957913"/>
                <a:gd name="connsiteY0" fmla="*/ 626561 h 1534291"/>
                <a:gd name="connsiteX1" fmla="*/ 595211 w 957913"/>
                <a:gd name="connsiteY1" fmla="*/ 626561 h 1534291"/>
                <a:gd name="connsiteX2" fmla="*/ 744018 w 957913"/>
                <a:gd name="connsiteY2" fmla="*/ 775368 h 1534291"/>
                <a:gd name="connsiteX3" fmla="*/ 744018 w 957913"/>
                <a:gd name="connsiteY3" fmla="*/ 1534291 h 1534291"/>
                <a:gd name="connsiteX4" fmla="*/ 957913 w 957913"/>
                <a:gd name="connsiteY4" fmla="*/ 1527606 h 1534291"/>
                <a:gd name="connsiteX5" fmla="*/ 954087 w 957913"/>
                <a:gd name="connsiteY5" fmla="*/ 2329 h 1534291"/>
                <a:gd name="connsiteX6" fmla="*/ 91824 w 957913"/>
                <a:gd name="connsiteY6" fmla="*/ 0 h 1534291"/>
                <a:gd name="connsiteX7" fmla="*/ 0 w 957913"/>
                <a:gd name="connsiteY7" fmla="*/ 626561 h 1534291"/>
                <a:gd name="connsiteX0" fmla="*/ 12 w 957925"/>
                <a:gd name="connsiteY0" fmla="*/ 626561 h 1534291"/>
                <a:gd name="connsiteX1" fmla="*/ 595223 w 957925"/>
                <a:gd name="connsiteY1" fmla="*/ 626561 h 1534291"/>
                <a:gd name="connsiteX2" fmla="*/ 744030 w 957925"/>
                <a:gd name="connsiteY2" fmla="*/ 775368 h 1534291"/>
                <a:gd name="connsiteX3" fmla="*/ 744030 w 957925"/>
                <a:gd name="connsiteY3" fmla="*/ 1534291 h 1534291"/>
                <a:gd name="connsiteX4" fmla="*/ 957925 w 957925"/>
                <a:gd name="connsiteY4" fmla="*/ 1527606 h 1534291"/>
                <a:gd name="connsiteX5" fmla="*/ 954099 w 957925"/>
                <a:gd name="connsiteY5" fmla="*/ 2329 h 1534291"/>
                <a:gd name="connsiteX6" fmla="*/ 91836 w 957925"/>
                <a:gd name="connsiteY6" fmla="*/ 0 h 1534291"/>
                <a:gd name="connsiteX7" fmla="*/ 12 w 957925"/>
                <a:gd name="connsiteY7" fmla="*/ 626561 h 1534291"/>
                <a:gd name="connsiteX0" fmla="*/ 5105 w 963018"/>
                <a:gd name="connsiteY0" fmla="*/ 633246 h 1540976"/>
                <a:gd name="connsiteX1" fmla="*/ 600316 w 963018"/>
                <a:gd name="connsiteY1" fmla="*/ 633246 h 1540976"/>
                <a:gd name="connsiteX2" fmla="*/ 749123 w 963018"/>
                <a:gd name="connsiteY2" fmla="*/ 782053 h 1540976"/>
                <a:gd name="connsiteX3" fmla="*/ 749123 w 963018"/>
                <a:gd name="connsiteY3" fmla="*/ 1540976 h 1540976"/>
                <a:gd name="connsiteX4" fmla="*/ 963018 w 963018"/>
                <a:gd name="connsiteY4" fmla="*/ 1534291 h 1540976"/>
                <a:gd name="connsiteX5" fmla="*/ 959192 w 963018"/>
                <a:gd name="connsiteY5" fmla="*/ 9014 h 1540976"/>
                <a:gd name="connsiteX6" fmla="*/ 30087 w 963018"/>
                <a:gd name="connsiteY6" fmla="*/ 0 h 1540976"/>
                <a:gd name="connsiteX7" fmla="*/ 5105 w 963018"/>
                <a:gd name="connsiteY7" fmla="*/ 633246 h 1540976"/>
                <a:gd name="connsiteX0" fmla="*/ 15 w 957928"/>
                <a:gd name="connsiteY0" fmla="*/ 633246 h 1540976"/>
                <a:gd name="connsiteX1" fmla="*/ 595226 w 957928"/>
                <a:gd name="connsiteY1" fmla="*/ 633246 h 1540976"/>
                <a:gd name="connsiteX2" fmla="*/ 744033 w 957928"/>
                <a:gd name="connsiteY2" fmla="*/ 782053 h 1540976"/>
                <a:gd name="connsiteX3" fmla="*/ 744033 w 957928"/>
                <a:gd name="connsiteY3" fmla="*/ 1540976 h 1540976"/>
                <a:gd name="connsiteX4" fmla="*/ 957928 w 957928"/>
                <a:gd name="connsiteY4" fmla="*/ 1534291 h 1540976"/>
                <a:gd name="connsiteX5" fmla="*/ 954102 w 957928"/>
                <a:gd name="connsiteY5" fmla="*/ 9014 h 1540976"/>
                <a:gd name="connsiteX6" fmla="*/ 24997 w 957928"/>
                <a:gd name="connsiteY6" fmla="*/ 0 h 1540976"/>
                <a:gd name="connsiteX7" fmla="*/ 15 w 957928"/>
                <a:gd name="connsiteY7" fmla="*/ 633246 h 1540976"/>
                <a:gd name="connsiteX0" fmla="*/ 40 w 957953"/>
                <a:gd name="connsiteY0" fmla="*/ 633246 h 1540976"/>
                <a:gd name="connsiteX1" fmla="*/ 595251 w 957953"/>
                <a:gd name="connsiteY1" fmla="*/ 633246 h 1540976"/>
                <a:gd name="connsiteX2" fmla="*/ 744058 w 957953"/>
                <a:gd name="connsiteY2" fmla="*/ 782053 h 1540976"/>
                <a:gd name="connsiteX3" fmla="*/ 744058 w 957953"/>
                <a:gd name="connsiteY3" fmla="*/ 1540976 h 1540976"/>
                <a:gd name="connsiteX4" fmla="*/ 957953 w 957953"/>
                <a:gd name="connsiteY4" fmla="*/ 1534291 h 1540976"/>
                <a:gd name="connsiteX5" fmla="*/ 954127 w 957953"/>
                <a:gd name="connsiteY5" fmla="*/ 9014 h 1540976"/>
                <a:gd name="connsiteX6" fmla="*/ 25022 w 957953"/>
                <a:gd name="connsiteY6" fmla="*/ 0 h 1540976"/>
                <a:gd name="connsiteX7" fmla="*/ 40 w 957953"/>
                <a:gd name="connsiteY7" fmla="*/ 633246 h 1540976"/>
                <a:gd name="connsiteX0" fmla="*/ 249505 w 933366"/>
                <a:gd name="connsiteY0" fmla="*/ 633246 h 1540976"/>
                <a:gd name="connsiteX1" fmla="*/ 570664 w 933366"/>
                <a:gd name="connsiteY1" fmla="*/ 633246 h 1540976"/>
                <a:gd name="connsiteX2" fmla="*/ 719471 w 933366"/>
                <a:gd name="connsiteY2" fmla="*/ 782053 h 1540976"/>
                <a:gd name="connsiteX3" fmla="*/ 719471 w 933366"/>
                <a:gd name="connsiteY3" fmla="*/ 1540976 h 1540976"/>
                <a:gd name="connsiteX4" fmla="*/ 933366 w 933366"/>
                <a:gd name="connsiteY4" fmla="*/ 1534291 h 1540976"/>
                <a:gd name="connsiteX5" fmla="*/ 929540 w 933366"/>
                <a:gd name="connsiteY5" fmla="*/ 9014 h 1540976"/>
                <a:gd name="connsiteX6" fmla="*/ 435 w 933366"/>
                <a:gd name="connsiteY6" fmla="*/ 0 h 1540976"/>
                <a:gd name="connsiteX7" fmla="*/ 249505 w 933366"/>
                <a:gd name="connsiteY7" fmla="*/ 633246 h 1540976"/>
                <a:gd name="connsiteX0" fmla="*/ 2569 w 686430"/>
                <a:gd name="connsiteY0" fmla="*/ 624232 h 1531962"/>
                <a:gd name="connsiteX1" fmla="*/ 323728 w 686430"/>
                <a:gd name="connsiteY1" fmla="*/ 624232 h 1531962"/>
                <a:gd name="connsiteX2" fmla="*/ 472535 w 686430"/>
                <a:gd name="connsiteY2" fmla="*/ 773039 h 1531962"/>
                <a:gd name="connsiteX3" fmla="*/ 472535 w 686430"/>
                <a:gd name="connsiteY3" fmla="*/ 1531962 h 1531962"/>
                <a:gd name="connsiteX4" fmla="*/ 686430 w 686430"/>
                <a:gd name="connsiteY4" fmla="*/ 1525277 h 1531962"/>
                <a:gd name="connsiteX5" fmla="*/ 682604 w 686430"/>
                <a:gd name="connsiteY5" fmla="*/ 0 h 1531962"/>
                <a:gd name="connsiteX6" fmla="*/ 7499 w 686430"/>
                <a:gd name="connsiteY6" fmla="*/ 4354 h 1531962"/>
                <a:gd name="connsiteX7" fmla="*/ 2569 w 686430"/>
                <a:gd name="connsiteY7" fmla="*/ 624232 h 1531962"/>
                <a:gd name="connsiteX0" fmla="*/ 2569 w 686871"/>
                <a:gd name="connsiteY0" fmla="*/ 619878 h 1527608"/>
                <a:gd name="connsiteX1" fmla="*/ 323728 w 686871"/>
                <a:gd name="connsiteY1" fmla="*/ 619878 h 1527608"/>
                <a:gd name="connsiteX2" fmla="*/ 472535 w 686871"/>
                <a:gd name="connsiteY2" fmla="*/ 768685 h 1527608"/>
                <a:gd name="connsiteX3" fmla="*/ 472535 w 686871"/>
                <a:gd name="connsiteY3" fmla="*/ 1527608 h 1527608"/>
                <a:gd name="connsiteX4" fmla="*/ 686430 w 686871"/>
                <a:gd name="connsiteY4" fmla="*/ 1520923 h 1527608"/>
                <a:gd name="connsiteX5" fmla="*/ 685779 w 686871"/>
                <a:gd name="connsiteY5" fmla="*/ 465546 h 1527608"/>
                <a:gd name="connsiteX6" fmla="*/ 7499 w 686871"/>
                <a:gd name="connsiteY6" fmla="*/ 0 h 1527608"/>
                <a:gd name="connsiteX7" fmla="*/ 2569 w 686871"/>
                <a:gd name="connsiteY7" fmla="*/ 619878 h 1527608"/>
                <a:gd name="connsiteX0" fmla="*/ 6804 w 691106"/>
                <a:gd name="connsiteY0" fmla="*/ 159503 h 1067233"/>
                <a:gd name="connsiteX1" fmla="*/ 327963 w 691106"/>
                <a:gd name="connsiteY1" fmla="*/ 159503 h 1067233"/>
                <a:gd name="connsiteX2" fmla="*/ 476770 w 691106"/>
                <a:gd name="connsiteY2" fmla="*/ 308310 h 1067233"/>
                <a:gd name="connsiteX3" fmla="*/ 476770 w 691106"/>
                <a:gd name="connsiteY3" fmla="*/ 1067233 h 1067233"/>
                <a:gd name="connsiteX4" fmla="*/ 690665 w 691106"/>
                <a:gd name="connsiteY4" fmla="*/ 1060548 h 1067233"/>
                <a:gd name="connsiteX5" fmla="*/ 690014 w 691106"/>
                <a:gd name="connsiteY5" fmla="*/ 5171 h 1067233"/>
                <a:gd name="connsiteX6" fmla="*/ 5384 w 691106"/>
                <a:gd name="connsiteY6" fmla="*/ 0 h 1067233"/>
                <a:gd name="connsiteX7" fmla="*/ 6804 w 691106"/>
                <a:gd name="connsiteY7" fmla="*/ 159503 h 1067233"/>
                <a:gd name="connsiteX0" fmla="*/ 2589 w 686891"/>
                <a:gd name="connsiteY0" fmla="*/ 180945 h 1088675"/>
                <a:gd name="connsiteX1" fmla="*/ 323748 w 686891"/>
                <a:gd name="connsiteY1" fmla="*/ 180945 h 1088675"/>
                <a:gd name="connsiteX2" fmla="*/ 472555 w 686891"/>
                <a:gd name="connsiteY2" fmla="*/ 329752 h 1088675"/>
                <a:gd name="connsiteX3" fmla="*/ 472555 w 686891"/>
                <a:gd name="connsiteY3" fmla="*/ 1088675 h 1088675"/>
                <a:gd name="connsiteX4" fmla="*/ 686450 w 686891"/>
                <a:gd name="connsiteY4" fmla="*/ 1081990 h 1088675"/>
                <a:gd name="connsiteX5" fmla="*/ 685799 w 686891"/>
                <a:gd name="connsiteY5" fmla="*/ 26613 h 1088675"/>
                <a:gd name="connsiteX6" fmla="*/ 1169 w 686891"/>
                <a:gd name="connsiteY6" fmla="*/ 21442 h 1088675"/>
                <a:gd name="connsiteX7" fmla="*/ 2589 w 686891"/>
                <a:gd name="connsiteY7" fmla="*/ 180945 h 1088675"/>
                <a:gd name="connsiteX0" fmla="*/ 19 w 684321"/>
                <a:gd name="connsiteY0" fmla="*/ 178638 h 1086368"/>
                <a:gd name="connsiteX1" fmla="*/ 321178 w 684321"/>
                <a:gd name="connsiteY1" fmla="*/ 178638 h 1086368"/>
                <a:gd name="connsiteX2" fmla="*/ 469985 w 684321"/>
                <a:gd name="connsiteY2" fmla="*/ 327445 h 1086368"/>
                <a:gd name="connsiteX3" fmla="*/ 469985 w 684321"/>
                <a:gd name="connsiteY3" fmla="*/ 1086368 h 1086368"/>
                <a:gd name="connsiteX4" fmla="*/ 683880 w 684321"/>
                <a:gd name="connsiteY4" fmla="*/ 1079683 h 1086368"/>
                <a:gd name="connsiteX5" fmla="*/ 683229 w 684321"/>
                <a:gd name="connsiteY5" fmla="*/ 24306 h 1086368"/>
                <a:gd name="connsiteX6" fmla="*/ 33524 w 684321"/>
                <a:gd name="connsiteY6" fmla="*/ 25485 h 1086368"/>
                <a:gd name="connsiteX7" fmla="*/ 19 w 684321"/>
                <a:gd name="connsiteY7" fmla="*/ 178638 h 1086368"/>
                <a:gd name="connsiteX0" fmla="*/ 19 w 684321"/>
                <a:gd name="connsiteY0" fmla="*/ 154332 h 1062062"/>
                <a:gd name="connsiteX1" fmla="*/ 321178 w 684321"/>
                <a:gd name="connsiteY1" fmla="*/ 154332 h 1062062"/>
                <a:gd name="connsiteX2" fmla="*/ 469985 w 684321"/>
                <a:gd name="connsiteY2" fmla="*/ 303139 h 1062062"/>
                <a:gd name="connsiteX3" fmla="*/ 469985 w 684321"/>
                <a:gd name="connsiteY3" fmla="*/ 1062062 h 1062062"/>
                <a:gd name="connsiteX4" fmla="*/ 683880 w 684321"/>
                <a:gd name="connsiteY4" fmla="*/ 1055377 h 1062062"/>
                <a:gd name="connsiteX5" fmla="*/ 683229 w 684321"/>
                <a:gd name="connsiteY5" fmla="*/ 0 h 1062062"/>
                <a:gd name="connsiteX6" fmla="*/ 33524 w 684321"/>
                <a:gd name="connsiteY6" fmla="*/ 1179 h 1062062"/>
                <a:gd name="connsiteX7" fmla="*/ 19 w 684321"/>
                <a:gd name="connsiteY7" fmla="*/ 154332 h 1062062"/>
                <a:gd name="connsiteX0" fmla="*/ 615 w 684917"/>
                <a:gd name="connsiteY0" fmla="*/ 154332 h 1062062"/>
                <a:gd name="connsiteX1" fmla="*/ 321774 w 684917"/>
                <a:gd name="connsiteY1" fmla="*/ 154332 h 1062062"/>
                <a:gd name="connsiteX2" fmla="*/ 470581 w 684917"/>
                <a:gd name="connsiteY2" fmla="*/ 303139 h 1062062"/>
                <a:gd name="connsiteX3" fmla="*/ 470581 w 684917"/>
                <a:gd name="connsiteY3" fmla="*/ 1062062 h 1062062"/>
                <a:gd name="connsiteX4" fmla="*/ 684476 w 684917"/>
                <a:gd name="connsiteY4" fmla="*/ 1055377 h 1062062"/>
                <a:gd name="connsiteX5" fmla="*/ 683825 w 684917"/>
                <a:gd name="connsiteY5" fmla="*/ 0 h 1062062"/>
                <a:gd name="connsiteX6" fmla="*/ 2370 w 684917"/>
                <a:gd name="connsiteY6" fmla="*/ 1179 h 1062062"/>
                <a:gd name="connsiteX7" fmla="*/ 615 w 684917"/>
                <a:gd name="connsiteY7" fmla="*/ 154332 h 1062062"/>
                <a:gd name="connsiteX0" fmla="*/ 615 w 684917"/>
                <a:gd name="connsiteY0" fmla="*/ 154332 h 1055377"/>
                <a:gd name="connsiteX1" fmla="*/ 321774 w 684917"/>
                <a:gd name="connsiteY1" fmla="*/ 154332 h 1055377"/>
                <a:gd name="connsiteX2" fmla="*/ 470581 w 684917"/>
                <a:gd name="connsiteY2" fmla="*/ 303139 h 1055377"/>
                <a:gd name="connsiteX3" fmla="*/ 461056 w 684917"/>
                <a:gd name="connsiteY3" fmla="*/ 427062 h 1055377"/>
                <a:gd name="connsiteX4" fmla="*/ 684476 w 684917"/>
                <a:gd name="connsiteY4" fmla="*/ 1055377 h 1055377"/>
                <a:gd name="connsiteX5" fmla="*/ 683825 w 684917"/>
                <a:gd name="connsiteY5" fmla="*/ 0 h 1055377"/>
                <a:gd name="connsiteX6" fmla="*/ 2370 w 684917"/>
                <a:gd name="connsiteY6" fmla="*/ 1179 h 1055377"/>
                <a:gd name="connsiteX7" fmla="*/ 615 w 684917"/>
                <a:gd name="connsiteY7" fmla="*/ 154332 h 1055377"/>
                <a:gd name="connsiteX0" fmla="*/ 615 w 684442"/>
                <a:gd name="connsiteY0" fmla="*/ 154332 h 429902"/>
                <a:gd name="connsiteX1" fmla="*/ 321774 w 684442"/>
                <a:gd name="connsiteY1" fmla="*/ 154332 h 429902"/>
                <a:gd name="connsiteX2" fmla="*/ 470581 w 684442"/>
                <a:gd name="connsiteY2" fmla="*/ 303139 h 429902"/>
                <a:gd name="connsiteX3" fmla="*/ 461056 w 684442"/>
                <a:gd name="connsiteY3" fmla="*/ 427062 h 429902"/>
                <a:gd name="connsiteX4" fmla="*/ 678126 w 684442"/>
                <a:gd name="connsiteY4" fmla="*/ 429902 h 429902"/>
                <a:gd name="connsiteX5" fmla="*/ 683825 w 684442"/>
                <a:gd name="connsiteY5" fmla="*/ 0 h 429902"/>
                <a:gd name="connsiteX6" fmla="*/ 2370 w 684442"/>
                <a:gd name="connsiteY6" fmla="*/ 1179 h 429902"/>
                <a:gd name="connsiteX7" fmla="*/ 615 w 684442"/>
                <a:gd name="connsiteY7" fmla="*/ 154332 h 429902"/>
                <a:gd name="connsiteX0" fmla="*/ 615 w 684260"/>
                <a:gd name="connsiteY0" fmla="*/ 154332 h 429902"/>
                <a:gd name="connsiteX1" fmla="*/ 321774 w 684260"/>
                <a:gd name="connsiteY1" fmla="*/ 154332 h 429902"/>
                <a:gd name="connsiteX2" fmla="*/ 470581 w 684260"/>
                <a:gd name="connsiteY2" fmla="*/ 303139 h 429902"/>
                <a:gd name="connsiteX3" fmla="*/ 461056 w 684260"/>
                <a:gd name="connsiteY3" fmla="*/ 427062 h 429902"/>
                <a:gd name="connsiteX4" fmla="*/ 678126 w 684260"/>
                <a:gd name="connsiteY4" fmla="*/ 429902 h 429902"/>
                <a:gd name="connsiteX5" fmla="*/ 683825 w 684260"/>
                <a:gd name="connsiteY5" fmla="*/ 0 h 429902"/>
                <a:gd name="connsiteX6" fmla="*/ 2370 w 684260"/>
                <a:gd name="connsiteY6" fmla="*/ 1179 h 429902"/>
                <a:gd name="connsiteX7" fmla="*/ 615 w 684260"/>
                <a:gd name="connsiteY7" fmla="*/ 154332 h 429902"/>
                <a:gd name="connsiteX0" fmla="*/ 615 w 687651"/>
                <a:gd name="connsiteY0" fmla="*/ 154332 h 427062"/>
                <a:gd name="connsiteX1" fmla="*/ 321774 w 687651"/>
                <a:gd name="connsiteY1" fmla="*/ 154332 h 427062"/>
                <a:gd name="connsiteX2" fmla="*/ 470581 w 687651"/>
                <a:gd name="connsiteY2" fmla="*/ 303139 h 427062"/>
                <a:gd name="connsiteX3" fmla="*/ 461056 w 687651"/>
                <a:gd name="connsiteY3" fmla="*/ 427062 h 427062"/>
                <a:gd name="connsiteX4" fmla="*/ 687651 w 687651"/>
                <a:gd name="connsiteY4" fmla="*/ 414027 h 427062"/>
                <a:gd name="connsiteX5" fmla="*/ 683825 w 687651"/>
                <a:gd name="connsiteY5" fmla="*/ 0 h 427062"/>
                <a:gd name="connsiteX6" fmla="*/ 2370 w 687651"/>
                <a:gd name="connsiteY6" fmla="*/ 1179 h 427062"/>
                <a:gd name="connsiteX7" fmla="*/ 615 w 687651"/>
                <a:gd name="connsiteY7" fmla="*/ 154332 h 427062"/>
                <a:gd name="connsiteX0" fmla="*/ 615 w 690826"/>
                <a:gd name="connsiteY0" fmla="*/ 154332 h 427062"/>
                <a:gd name="connsiteX1" fmla="*/ 321774 w 690826"/>
                <a:gd name="connsiteY1" fmla="*/ 154332 h 427062"/>
                <a:gd name="connsiteX2" fmla="*/ 470581 w 690826"/>
                <a:gd name="connsiteY2" fmla="*/ 303139 h 427062"/>
                <a:gd name="connsiteX3" fmla="*/ 461056 w 690826"/>
                <a:gd name="connsiteY3" fmla="*/ 427062 h 427062"/>
                <a:gd name="connsiteX4" fmla="*/ 690826 w 690826"/>
                <a:gd name="connsiteY4" fmla="*/ 420377 h 427062"/>
                <a:gd name="connsiteX5" fmla="*/ 683825 w 690826"/>
                <a:gd name="connsiteY5" fmla="*/ 0 h 427062"/>
                <a:gd name="connsiteX6" fmla="*/ 2370 w 690826"/>
                <a:gd name="connsiteY6" fmla="*/ 1179 h 427062"/>
                <a:gd name="connsiteX7" fmla="*/ 615 w 690826"/>
                <a:gd name="connsiteY7" fmla="*/ 154332 h 427062"/>
                <a:gd name="connsiteX0" fmla="*/ 615 w 690826"/>
                <a:gd name="connsiteY0" fmla="*/ 154332 h 427062"/>
                <a:gd name="connsiteX1" fmla="*/ 321774 w 690826"/>
                <a:gd name="connsiteY1" fmla="*/ 154332 h 427062"/>
                <a:gd name="connsiteX2" fmla="*/ 470581 w 690826"/>
                <a:gd name="connsiteY2" fmla="*/ 303139 h 427062"/>
                <a:gd name="connsiteX3" fmla="*/ 461056 w 690826"/>
                <a:gd name="connsiteY3" fmla="*/ 427062 h 427062"/>
                <a:gd name="connsiteX4" fmla="*/ 690826 w 690826"/>
                <a:gd name="connsiteY4" fmla="*/ 414027 h 427062"/>
                <a:gd name="connsiteX5" fmla="*/ 683825 w 690826"/>
                <a:gd name="connsiteY5" fmla="*/ 0 h 427062"/>
                <a:gd name="connsiteX6" fmla="*/ 2370 w 690826"/>
                <a:gd name="connsiteY6" fmla="*/ 1179 h 427062"/>
                <a:gd name="connsiteX7" fmla="*/ 615 w 690826"/>
                <a:gd name="connsiteY7" fmla="*/ 154332 h 427062"/>
                <a:gd name="connsiteX0" fmla="*/ 615 w 684476"/>
                <a:gd name="connsiteY0" fmla="*/ 154332 h 427062"/>
                <a:gd name="connsiteX1" fmla="*/ 321774 w 684476"/>
                <a:gd name="connsiteY1" fmla="*/ 154332 h 427062"/>
                <a:gd name="connsiteX2" fmla="*/ 470581 w 684476"/>
                <a:gd name="connsiteY2" fmla="*/ 303139 h 427062"/>
                <a:gd name="connsiteX3" fmla="*/ 461056 w 684476"/>
                <a:gd name="connsiteY3" fmla="*/ 427062 h 427062"/>
                <a:gd name="connsiteX4" fmla="*/ 684476 w 684476"/>
                <a:gd name="connsiteY4" fmla="*/ 417202 h 427062"/>
                <a:gd name="connsiteX5" fmla="*/ 683825 w 684476"/>
                <a:gd name="connsiteY5" fmla="*/ 0 h 427062"/>
                <a:gd name="connsiteX6" fmla="*/ 2370 w 684476"/>
                <a:gd name="connsiteY6" fmla="*/ 1179 h 427062"/>
                <a:gd name="connsiteX7" fmla="*/ 615 w 684476"/>
                <a:gd name="connsiteY7" fmla="*/ 154332 h 427062"/>
                <a:gd name="connsiteX0" fmla="*/ 615 w 684476"/>
                <a:gd name="connsiteY0" fmla="*/ 154332 h 427062"/>
                <a:gd name="connsiteX1" fmla="*/ 321774 w 684476"/>
                <a:gd name="connsiteY1" fmla="*/ 154332 h 427062"/>
                <a:gd name="connsiteX2" fmla="*/ 470581 w 684476"/>
                <a:gd name="connsiteY2" fmla="*/ 303139 h 427062"/>
                <a:gd name="connsiteX3" fmla="*/ 461056 w 684476"/>
                <a:gd name="connsiteY3" fmla="*/ 427062 h 427062"/>
                <a:gd name="connsiteX4" fmla="*/ 684476 w 684476"/>
                <a:gd name="connsiteY4" fmla="*/ 420377 h 427062"/>
                <a:gd name="connsiteX5" fmla="*/ 683825 w 684476"/>
                <a:gd name="connsiteY5" fmla="*/ 0 h 427062"/>
                <a:gd name="connsiteX6" fmla="*/ 2370 w 684476"/>
                <a:gd name="connsiteY6" fmla="*/ 1179 h 427062"/>
                <a:gd name="connsiteX7" fmla="*/ 615 w 684476"/>
                <a:gd name="connsiteY7" fmla="*/ 154332 h 427062"/>
                <a:gd name="connsiteX0" fmla="*/ 615 w 687651"/>
                <a:gd name="connsiteY0" fmla="*/ 154332 h 429902"/>
                <a:gd name="connsiteX1" fmla="*/ 321774 w 687651"/>
                <a:gd name="connsiteY1" fmla="*/ 154332 h 429902"/>
                <a:gd name="connsiteX2" fmla="*/ 470581 w 687651"/>
                <a:gd name="connsiteY2" fmla="*/ 303139 h 429902"/>
                <a:gd name="connsiteX3" fmla="*/ 461056 w 687651"/>
                <a:gd name="connsiteY3" fmla="*/ 427062 h 429902"/>
                <a:gd name="connsiteX4" fmla="*/ 687651 w 687651"/>
                <a:gd name="connsiteY4" fmla="*/ 429902 h 429902"/>
                <a:gd name="connsiteX5" fmla="*/ 683825 w 687651"/>
                <a:gd name="connsiteY5" fmla="*/ 0 h 429902"/>
                <a:gd name="connsiteX6" fmla="*/ 2370 w 687651"/>
                <a:gd name="connsiteY6" fmla="*/ 1179 h 429902"/>
                <a:gd name="connsiteX7" fmla="*/ 615 w 687651"/>
                <a:gd name="connsiteY7" fmla="*/ 154332 h 429902"/>
                <a:gd name="connsiteX0" fmla="*/ 615 w 687651"/>
                <a:gd name="connsiteY0" fmla="*/ 154332 h 427062"/>
                <a:gd name="connsiteX1" fmla="*/ 321774 w 687651"/>
                <a:gd name="connsiteY1" fmla="*/ 154332 h 427062"/>
                <a:gd name="connsiteX2" fmla="*/ 470581 w 687651"/>
                <a:gd name="connsiteY2" fmla="*/ 303139 h 427062"/>
                <a:gd name="connsiteX3" fmla="*/ 461056 w 687651"/>
                <a:gd name="connsiteY3" fmla="*/ 427062 h 427062"/>
                <a:gd name="connsiteX4" fmla="*/ 687651 w 687651"/>
                <a:gd name="connsiteY4" fmla="*/ 426727 h 427062"/>
                <a:gd name="connsiteX5" fmla="*/ 683825 w 687651"/>
                <a:gd name="connsiteY5" fmla="*/ 0 h 427062"/>
                <a:gd name="connsiteX6" fmla="*/ 2370 w 687651"/>
                <a:gd name="connsiteY6" fmla="*/ 1179 h 427062"/>
                <a:gd name="connsiteX7" fmla="*/ 615 w 687651"/>
                <a:gd name="connsiteY7" fmla="*/ 154332 h 427062"/>
                <a:gd name="connsiteX0" fmla="*/ 615 w 687651"/>
                <a:gd name="connsiteY0" fmla="*/ 154332 h 427062"/>
                <a:gd name="connsiteX1" fmla="*/ 321774 w 687651"/>
                <a:gd name="connsiteY1" fmla="*/ 154332 h 427062"/>
                <a:gd name="connsiteX2" fmla="*/ 470581 w 687651"/>
                <a:gd name="connsiteY2" fmla="*/ 303139 h 427062"/>
                <a:gd name="connsiteX3" fmla="*/ 473756 w 687651"/>
                <a:gd name="connsiteY3" fmla="*/ 427062 h 427062"/>
                <a:gd name="connsiteX4" fmla="*/ 687651 w 687651"/>
                <a:gd name="connsiteY4" fmla="*/ 426727 h 427062"/>
                <a:gd name="connsiteX5" fmla="*/ 683825 w 687651"/>
                <a:gd name="connsiteY5" fmla="*/ 0 h 427062"/>
                <a:gd name="connsiteX6" fmla="*/ 2370 w 687651"/>
                <a:gd name="connsiteY6" fmla="*/ 1179 h 427062"/>
                <a:gd name="connsiteX7" fmla="*/ 615 w 687651"/>
                <a:gd name="connsiteY7" fmla="*/ 154332 h 427062"/>
                <a:gd name="connsiteX0" fmla="*/ 615 w 687651"/>
                <a:gd name="connsiteY0" fmla="*/ 154332 h 426727"/>
                <a:gd name="connsiteX1" fmla="*/ 321774 w 687651"/>
                <a:gd name="connsiteY1" fmla="*/ 154332 h 426727"/>
                <a:gd name="connsiteX2" fmla="*/ 470581 w 687651"/>
                <a:gd name="connsiteY2" fmla="*/ 303139 h 426727"/>
                <a:gd name="connsiteX3" fmla="*/ 470581 w 687651"/>
                <a:gd name="connsiteY3" fmla="*/ 423887 h 426727"/>
                <a:gd name="connsiteX4" fmla="*/ 687651 w 687651"/>
                <a:gd name="connsiteY4" fmla="*/ 426727 h 426727"/>
                <a:gd name="connsiteX5" fmla="*/ 683825 w 687651"/>
                <a:gd name="connsiteY5" fmla="*/ 0 h 426727"/>
                <a:gd name="connsiteX6" fmla="*/ 2370 w 687651"/>
                <a:gd name="connsiteY6" fmla="*/ 1179 h 426727"/>
                <a:gd name="connsiteX7" fmla="*/ 615 w 687651"/>
                <a:gd name="connsiteY7" fmla="*/ 154332 h 426727"/>
                <a:gd name="connsiteX0" fmla="*/ 615 w 683913"/>
                <a:gd name="connsiteY0" fmla="*/ 154332 h 423887"/>
                <a:gd name="connsiteX1" fmla="*/ 321774 w 683913"/>
                <a:gd name="connsiteY1" fmla="*/ 154332 h 423887"/>
                <a:gd name="connsiteX2" fmla="*/ 470581 w 683913"/>
                <a:gd name="connsiteY2" fmla="*/ 303139 h 423887"/>
                <a:gd name="connsiteX3" fmla="*/ 470581 w 683913"/>
                <a:gd name="connsiteY3" fmla="*/ 423887 h 423887"/>
                <a:gd name="connsiteX4" fmla="*/ 595576 w 683913"/>
                <a:gd name="connsiteY4" fmla="*/ 407677 h 423887"/>
                <a:gd name="connsiteX5" fmla="*/ 683825 w 683913"/>
                <a:gd name="connsiteY5" fmla="*/ 0 h 423887"/>
                <a:gd name="connsiteX6" fmla="*/ 2370 w 683913"/>
                <a:gd name="connsiteY6" fmla="*/ 1179 h 423887"/>
                <a:gd name="connsiteX7" fmla="*/ 615 w 683913"/>
                <a:gd name="connsiteY7" fmla="*/ 154332 h 423887"/>
                <a:gd name="connsiteX0" fmla="*/ 615 w 683825"/>
                <a:gd name="connsiteY0" fmla="*/ 154332 h 423887"/>
                <a:gd name="connsiteX1" fmla="*/ 321774 w 683825"/>
                <a:gd name="connsiteY1" fmla="*/ 154332 h 423887"/>
                <a:gd name="connsiteX2" fmla="*/ 470581 w 683825"/>
                <a:gd name="connsiteY2" fmla="*/ 303139 h 423887"/>
                <a:gd name="connsiteX3" fmla="*/ 470581 w 683825"/>
                <a:gd name="connsiteY3" fmla="*/ 423887 h 423887"/>
                <a:gd name="connsiteX4" fmla="*/ 595576 w 683825"/>
                <a:gd name="connsiteY4" fmla="*/ 407677 h 423887"/>
                <a:gd name="connsiteX5" fmla="*/ 683825 w 683825"/>
                <a:gd name="connsiteY5" fmla="*/ 0 h 423887"/>
                <a:gd name="connsiteX6" fmla="*/ 2370 w 683825"/>
                <a:gd name="connsiteY6" fmla="*/ 1179 h 423887"/>
                <a:gd name="connsiteX7" fmla="*/ 615 w 683825"/>
                <a:gd name="connsiteY7" fmla="*/ 154332 h 423887"/>
                <a:gd name="connsiteX0" fmla="*/ 615 w 683825"/>
                <a:gd name="connsiteY0" fmla="*/ 154332 h 423887"/>
                <a:gd name="connsiteX1" fmla="*/ 321774 w 683825"/>
                <a:gd name="connsiteY1" fmla="*/ 154332 h 423887"/>
                <a:gd name="connsiteX2" fmla="*/ 470581 w 683825"/>
                <a:gd name="connsiteY2" fmla="*/ 303139 h 423887"/>
                <a:gd name="connsiteX3" fmla="*/ 470581 w 683825"/>
                <a:gd name="connsiteY3" fmla="*/ 423887 h 423887"/>
                <a:gd name="connsiteX4" fmla="*/ 595576 w 683825"/>
                <a:gd name="connsiteY4" fmla="*/ 407677 h 423887"/>
                <a:gd name="connsiteX5" fmla="*/ 683825 w 683825"/>
                <a:gd name="connsiteY5" fmla="*/ 0 h 423887"/>
                <a:gd name="connsiteX6" fmla="*/ 2370 w 683825"/>
                <a:gd name="connsiteY6" fmla="*/ 1179 h 423887"/>
                <a:gd name="connsiteX7" fmla="*/ 615 w 683825"/>
                <a:gd name="connsiteY7" fmla="*/ 154332 h 423887"/>
                <a:gd name="connsiteX0" fmla="*/ 615 w 683825"/>
                <a:gd name="connsiteY0" fmla="*/ 154332 h 423887"/>
                <a:gd name="connsiteX1" fmla="*/ 321774 w 683825"/>
                <a:gd name="connsiteY1" fmla="*/ 154332 h 423887"/>
                <a:gd name="connsiteX2" fmla="*/ 470581 w 683825"/>
                <a:gd name="connsiteY2" fmla="*/ 303139 h 423887"/>
                <a:gd name="connsiteX3" fmla="*/ 470581 w 683825"/>
                <a:gd name="connsiteY3" fmla="*/ 423887 h 423887"/>
                <a:gd name="connsiteX4" fmla="*/ 681301 w 683825"/>
                <a:gd name="connsiteY4" fmla="*/ 420377 h 423887"/>
                <a:gd name="connsiteX5" fmla="*/ 683825 w 683825"/>
                <a:gd name="connsiteY5" fmla="*/ 0 h 423887"/>
                <a:gd name="connsiteX6" fmla="*/ 2370 w 683825"/>
                <a:gd name="connsiteY6" fmla="*/ 1179 h 423887"/>
                <a:gd name="connsiteX7" fmla="*/ 615 w 683825"/>
                <a:gd name="connsiteY7" fmla="*/ 154332 h 423887"/>
                <a:gd name="connsiteX0" fmla="*/ 615 w 683825"/>
                <a:gd name="connsiteY0" fmla="*/ 154332 h 423887"/>
                <a:gd name="connsiteX1" fmla="*/ 321774 w 683825"/>
                <a:gd name="connsiteY1" fmla="*/ 154332 h 423887"/>
                <a:gd name="connsiteX2" fmla="*/ 470581 w 683825"/>
                <a:gd name="connsiteY2" fmla="*/ 303139 h 423887"/>
                <a:gd name="connsiteX3" fmla="*/ 470581 w 683825"/>
                <a:gd name="connsiteY3" fmla="*/ 423887 h 423887"/>
                <a:gd name="connsiteX4" fmla="*/ 681301 w 683825"/>
                <a:gd name="connsiteY4" fmla="*/ 420377 h 423887"/>
                <a:gd name="connsiteX5" fmla="*/ 683825 w 683825"/>
                <a:gd name="connsiteY5" fmla="*/ 0 h 423887"/>
                <a:gd name="connsiteX6" fmla="*/ 2370 w 683825"/>
                <a:gd name="connsiteY6" fmla="*/ 1179 h 423887"/>
                <a:gd name="connsiteX7" fmla="*/ 615 w 683825"/>
                <a:gd name="connsiteY7" fmla="*/ 154332 h 423887"/>
                <a:gd name="connsiteX0" fmla="*/ 615 w 767032"/>
                <a:gd name="connsiteY0" fmla="*/ 154332 h 423887"/>
                <a:gd name="connsiteX1" fmla="*/ 321774 w 767032"/>
                <a:gd name="connsiteY1" fmla="*/ 154332 h 423887"/>
                <a:gd name="connsiteX2" fmla="*/ 470581 w 767032"/>
                <a:gd name="connsiteY2" fmla="*/ 303139 h 423887"/>
                <a:gd name="connsiteX3" fmla="*/ 470581 w 767032"/>
                <a:gd name="connsiteY3" fmla="*/ 423887 h 423887"/>
                <a:gd name="connsiteX4" fmla="*/ 767026 w 767032"/>
                <a:gd name="connsiteY4" fmla="*/ 423552 h 423887"/>
                <a:gd name="connsiteX5" fmla="*/ 683825 w 767032"/>
                <a:gd name="connsiteY5" fmla="*/ 0 h 423887"/>
                <a:gd name="connsiteX6" fmla="*/ 2370 w 767032"/>
                <a:gd name="connsiteY6" fmla="*/ 1179 h 423887"/>
                <a:gd name="connsiteX7" fmla="*/ 615 w 767032"/>
                <a:gd name="connsiteY7" fmla="*/ 154332 h 423887"/>
                <a:gd name="connsiteX0" fmla="*/ 615 w 684661"/>
                <a:gd name="connsiteY0" fmla="*/ 154332 h 423887"/>
                <a:gd name="connsiteX1" fmla="*/ 321774 w 684661"/>
                <a:gd name="connsiteY1" fmla="*/ 154332 h 423887"/>
                <a:gd name="connsiteX2" fmla="*/ 470581 w 684661"/>
                <a:gd name="connsiteY2" fmla="*/ 303139 h 423887"/>
                <a:gd name="connsiteX3" fmla="*/ 470581 w 684661"/>
                <a:gd name="connsiteY3" fmla="*/ 423887 h 423887"/>
                <a:gd name="connsiteX4" fmla="*/ 684476 w 684661"/>
                <a:gd name="connsiteY4" fmla="*/ 420377 h 423887"/>
                <a:gd name="connsiteX5" fmla="*/ 683825 w 684661"/>
                <a:gd name="connsiteY5" fmla="*/ 0 h 423887"/>
                <a:gd name="connsiteX6" fmla="*/ 2370 w 684661"/>
                <a:gd name="connsiteY6" fmla="*/ 1179 h 423887"/>
                <a:gd name="connsiteX7" fmla="*/ 615 w 684661"/>
                <a:gd name="connsiteY7" fmla="*/ 154332 h 423887"/>
                <a:gd name="connsiteX0" fmla="*/ 615 w 684661"/>
                <a:gd name="connsiteY0" fmla="*/ 154332 h 464852"/>
                <a:gd name="connsiteX1" fmla="*/ 321774 w 684661"/>
                <a:gd name="connsiteY1" fmla="*/ 154332 h 464852"/>
                <a:gd name="connsiteX2" fmla="*/ 470581 w 684661"/>
                <a:gd name="connsiteY2" fmla="*/ 303139 h 464852"/>
                <a:gd name="connsiteX3" fmla="*/ 470581 w 684661"/>
                <a:gd name="connsiteY3" fmla="*/ 423887 h 464852"/>
                <a:gd name="connsiteX4" fmla="*/ 684476 w 684661"/>
                <a:gd name="connsiteY4" fmla="*/ 464829 h 464852"/>
                <a:gd name="connsiteX5" fmla="*/ 683825 w 684661"/>
                <a:gd name="connsiteY5" fmla="*/ 0 h 464852"/>
                <a:gd name="connsiteX6" fmla="*/ 2370 w 684661"/>
                <a:gd name="connsiteY6" fmla="*/ 1179 h 464852"/>
                <a:gd name="connsiteX7" fmla="*/ 615 w 684661"/>
                <a:gd name="connsiteY7" fmla="*/ 154332 h 464852"/>
                <a:gd name="connsiteX0" fmla="*/ 615 w 684661"/>
                <a:gd name="connsiteY0" fmla="*/ 154332 h 426900"/>
                <a:gd name="connsiteX1" fmla="*/ 321774 w 684661"/>
                <a:gd name="connsiteY1" fmla="*/ 154332 h 426900"/>
                <a:gd name="connsiteX2" fmla="*/ 470581 w 684661"/>
                <a:gd name="connsiteY2" fmla="*/ 303139 h 426900"/>
                <a:gd name="connsiteX3" fmla="*/ 470581 w 684661"/>
                <a:gd name="connsiteY3" fmla="*/ 423887 h 426900"/>
                <a:gd name="connsiteX4" fmla="*/ 684476 w 684661"/>
                <a:gd name="connsiteY4" fmla="*/ 426727 h 426900"/>
                <a:gd name="connsiteX5" fmla="*/ 683825 w 684661"/>
                <a:gd name="connsiteY5" fmla="*/ 0 h 426900"/>
                <a:gd name="connsiteX6" fmla="*/ 2370 w 684661"/>
                <a:gd name="connsiteY6" fmla="*/ 1179 h 426900"/>
                <a:gd name="connsiteX7" fmla="*/ 615 w 684661"/>
                <a:gd name="connsiteY7" fmla="*/ 154332 h 426900"/>
                <a:gd name="connsiteX0" fmla="*/ 615 w 683825"/>
                <a:gd name="connsiteY0" fmla="*/ 154332 h 423933"/>
                <a:gd name="connsiteX1" fmla="*/ 321774 w 683825"/>
                <a:gd name="connsiteY1" fmla="*/ 154332 h 423933"/>
                <a:gd name="connsiteX2" fmla="*/ 470581 w 683825"/>
                <a:gd name="connsiteY2" fmla="*/ 303139 h 423933"/>
                <a:gd name="connsiteX3" fmla="*/ 470581 w 683825"/>
                <a:gd name="connsiteY3" fmla="*/ 423887 h 423933"/>
                <a:gd name="connsiteX4" fmla="*/ 681299 w 683825"/>
                <a:gd name="connsiteY4" fmla="*/ 423552 h 423933"/>
                <a:gd name="connsiteX5" fmla="*/ 683825 w 683825"/>
                <a:gd name="connsiteY5" fmla="*/ 0 h 423933"/>
                <a:gd name="connsiteX6" fmla="*/ 2370 w 683825"/>
                <a:gd name="connsiteY6" fmla="*/ 1179 h 423933"/>
                <a:gd name="connsiteX7" fmla="*/ 615 w 683825"/>
                <a:gd name="connsiteY7" fmla="*/ 154332 h 423933"/>
                <a:gd name="connsiteX0" fmla="*/ 615 w 683825"/>
                <a:gd name="connsiteY0" fmla="*/ 154332 h 423933"/>
                <a:gd name="connsiteX1" fmla="*/ 321774 w 683825"/>
                <a:gd name="connsiteY1" fmla="*/ 154332 h 423933"/>
                <a:gd name="connsiteX2" fmla="*/ 470581 w 683825"/>
                <a:gd name="connsiteY2" fmla="*/ 303139 h 423933"/>
                <a:gd name="connsiteX3" fmla="*/ 470581 w 683825"/>
                <a:gd name="connsiteY3" fmla="*/ 423887 h 423933"/>
                <a:gd name="connsiteX4" fmla="*/ 681299 w 683825"/>
                <a:gd name="connsiteY4" fmla="*/ 423552 h 423933"/>
                <a:gd name="connsiteX5" fmla="*/ 683825 w 683825"/>
                <a:gd name="connsiteY5" fmla="*/ 0 h 423933"/>
                <a:gd name="connsiteX6" fmla="*/ 2370 w 683825"/>
                <a:gd name="connsiteY6" fmla="*/ 1179 h 423933"/>
                <a:gd name="connsiteX7" fmla="*/ 615 w 683825"/>
                <a:gd name="connsiteY7" fmla="*/ 154332 h 423933"/>
                <a:gd name="connsiteX0" fmla="*/ 615 w 683825"/>
                <a:gd name="connsiteY0" fmla="*/ 154332 h 423933"/>
                <a:gd name="connsiteX1" fmla="*/ 321774 w 683825"/>
                <a:gd name="connsiteY1" fmla="*/ 154332 h 423933"/>
                <a:gd name="connsiteX2" fmla="*/ 470581 w 683825"/>
                <a:gd name="connsiteY2" fmla="*/ 303139 h 423933"/>
                <a:gd name="connsiteX3" fmla="*/ 470581 w 683825"/>
                <a:gd name="connsiteY3" fmla="*/ 423887 h 423933"/>
                <a:gd name="connsiteX4" fmla="*/ 682855 w 683825"/>
                <a:gd name="connsiteY4" fmla="*/ 423552 h 423933"/>
                <a:gd name="connsiteX5" fmla="*/ 683825 w 683825"/>
                <a:gd name="connsiteY5" fmla="*/ 0 h 423933"/>
                <a:gd name="connsiteX6" fmla="*/ 2370 w 683825"/>
                <a:gd name="connsiteY6" fmla="*/ 1179 h 423933"/>
                <a:gd name="connsiteX7" fmla="*/ 615 w 683825"/>
                <a:gd name="connsiteY7" fmla="*/ 154332 h 423933"/>
                <a:gd name="connsiteX0" fmla="*/ 615 w 698442"/>
                <a:gd name="connsiteY0" fmla="*/ 154332 h 423933"/>
                <a:gd name="connsiteX1" fmla="*/ 321774 w 698442"/>
                <a:gd name="connsiteY1" fmla="*/ 154332 h 423933"/>
                <a:gd name="connsiteX2" fmla="*/ 470581 w 698442"/>
                <a:gd name="connsiteY2" fmla="*/ 303139 h 423933"/>
                <a:gd name="connsiteX3" fmla="*/ 470581 w 698442"/>
                <a:gd name="connsiteY3" fmla="*/ 423887 h 423933"/>
                <a:gd name="connsiteX4" fmla="*/ 698411 w 698442"/>
                <a:gd name="connsiteY4" fmla="*/ 423552 h 423933"/>
                <a:gd name="connsiteX5" fmla="*/ 683825 w 698442"/>
                <a:gd name="connsiteY5" fmla="*/ 0 h 423933"/>
                <a:gd name="connsiteX6" fmla="*/ 2370 w 698442"/>
                <a:gd name="connsiteY6" fmla="*/ 1179 h 423933"/>
                <a:gd name="connsiteX7" fmla="*/ 615 w 698442"/>
                <a:gd name="connsiteY7" fmla="*/ 154332 h 423933"/>
                <a:gd name="connsiteX0" fmla="*/ 615 w 683825"/>
                <a:gd name="connsiteY0" fmla="*/ 154332 h 425346"/>
                <a:gd name="connsiteX1" fmla="*/ 321774 w 683825"/>
                <a:gd name="connsiteY1" fmla="*/ 154332 h 425346"/>
                <a:gd name="connsiteX2" fmla="*/ 470581 w 683825"/>
                <a:gd name="connsiteY2" fmla="*/ 303139 h 425346"/>
                <a:gd name="connsiteX3" fmla="*/ 470581 w 683825"/>
                <a:gd name="connsiteY3" fmla="*/ 423887 h 425346"/>
                <a:gd name="connsiteX4" fmla="*/ 682855 w 683825"/>
                <a:gd name="connsiteY4" fmla="*/ 425107 h 425346"/>
                <a:gd name="connsiteX5" fmla="*/ 683825 w 683825"/>
                <a:gd name="connsiteY5" fmla="*/ 0 h 425346"/>
                <a:gd name="connsiteX6" fmla="*/ 2370 w 683825"/>
                <a:gd name="connsiteY6" fmla="*/ 1179 h 425346"/>
                <a:gd name="connsiteX7" fmla="*/ 615 w 683825"/>
                <a:gd name="connsiteY7" fmla="*/ 154332 h 425346"/>
                <a:gd name="connsiteX0" fmla="*/ 615 w 684601"/>
                <a:gd name="connsiteY0" fmla="*/ 154332 h 423933"/>
                <a:gd name="connsiteX1" fmla="*/ 321774 w 684601"/>
                <a:gd name="connsiteY1" fmla="*/ 154332 h 423933"/>
                <a:gd name="connsiteX2" fmla="*/ 470581 w 684601"/>
                <a:gd name="connsiteY2" fmla="*/ 303139 h 423933"/>
                <a:gd name="connsiteX3" fmla="*/ 470581 w 684601"/>
                <a:gd name="connsiteY3" fmla="*/ 423887 h 423933"/>
                <a:gd name="connsiteX4" fmla="*/ 684411 w 684601"/>
                <a:gd name="connsiteY4" fmla="*/ 423552 h 423933"/>
                <a:gd name="connsiteX5" fmla="*/ 683825 w 684601"/>
                <a:gd name="connsiteY5" fmla="*/ 0 h 423933"/>
                <a:gd name="connsiteX6" fmla="*/ 2370 w 684601"/>
                <a:gd name="connsiteY6" fmla="*/ 1179 h 423933"/>
                <a:gd name="connsiteX7" fmla="*/ 615 w 684601"/>
                <a:gd name="connsiteY7" fmla="*/ 154332 h 42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4601" h="423933">
                  <a:moveTo>
                    <a:pt x="615" y="154332"/>
                  </a:moveTo>
                  <a:lnTo>
                    <a:pt x="321774" y="154332"/>
                  </a:lnTo>
                  <a:cubicBezTo>
                    <a:pt x="403958" y="154332"/>
                    <a:pt x="470581" y="220955"/>
                    <a:pt x="470581" y="303139"/>
                  </a:cubicBezTo>
                  <a:cubicBezTo>
                    <a:pt x="471639" y="344447"/>
                    <a:pt x="469523" y="382579"/>
                    <a:pt x="470581" y="423887"/>
                  </a:cubicBezTo>
                  <a:cubicBezTo>
                    <a:pt x="541879" y="422717"/>
                    <a:pt x="613113" y="424722"/>
                    <a:pt x="684411" y="423552"/>
                  </a:cubicBezTo>
                  <a:cubicBezTo>
                    <a:pt x="685252" y="283426"/>
                    <a:pt x="682984" y="140126"/>
                    <a:pt x="683825" y="0"/>
                  </a:cubicBezTo>
                  <a:lnTo>
                    <a:pt x="2370" y="1179"/>
                  </a:lnTo>
                  <a:cubicBezTo>
                    <a:pt x="-596" y="93211"/>
                    <a:pt x="-262" y="55113"/>
                    <a:pt x="615" y="15433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9" name="Round Same Side Corner Rectangle 18"/>
            <p:cNvSpPr/>
            <p:nvPr/>
          </p:nvSpPr>
          <p:spPr>
            <a:xfrm>
              <a:off x="7280275" y="5695950"/>
              <a:ext cx="1691127" cy="987523"/>
            </a:xfrm>
            <a:prstGeom prst="round2SameRect">
              <a:avLst>
                <a:gd name="adj1" fmla="val 10197"/>
                <a:gd name="adj2" fmla="val 133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0" name="Round Same Side Corner Rectangle 19"/>
            <p:cNvSpPr/>
            <p:nvPr/>
          </p:nvSpPr>
          <p:spPr>
            <a:xfrm>
              <a:off x="184597" y="4590507"/>
              <a:ext cx="8070570" cy="1612999"/>
            </a:xfrm>
            <a:prstGeom prst="round2SameRect">
              <a:avLst>
                <a:gd name="adj1" fmla="val 8803"/>
                <a:gd name="adj2" fmla="val 912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184151" y="167420"/>
              <a:ext cx="8071016" cy="1612999"/>
            </a:xfrm>
            <a:prstGeom prst="round2SameRect">
              <a:avLst>
                <a:gd name="adj1" fmla="val 8803"/>
                <a:gd name="adj2" fmla="val 912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84597" y="1078081"/>
              <a:ext cx="8070403" cy="372159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1027" name="Picture 33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924800" y="5715000"/>
            <a:ext cx="1108075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8"/>
            <a:ext cx="7400925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slide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04800" y="1228725"/>
            <a:ext cx="7400925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9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28600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fld id="{AE21E8D2-3278-4812-A44D-5297E854D637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3" name="Picture 6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4559300" y="3416300"/>
            <a:ext cx="19050" cy="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1" name="Picture 1" descr="C:\Users\brandon.r.moore\Desktop\chaplain_center_and_school_class_a_patch_69341.jpg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400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476566" y="5876363"/>
            <a:ext cx="686080" cy="68608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41" r:id="rId1"/>
    <p:sldLayoutId id="2147484242" r:id="rId2"/>
    <p:sldLayoutId id="2147484243" r:id="rId3"/>
    <p:sldLayoutId id="2147484244" r:id="rId4"/>
    <p:sldLayoutId id="2147484245" r:id="rId5"/>
    <p:sldLayoutId id="2147484246" r:id="rId6"/>
    <p:sldLayoutId id="2147484247" r:id="rId7"/>
    <p:sldLayoutId id="2147484248" r:id="rId8"/>
    <p:sldLayoutId id="2147484249" r:id="rId9"/>
    <p:sldLayoutId id="2147484250" r:id="rId10"/>
    <p:sldLayoutId id="2147484251" r:id="rId11"/>
    <p:sldLayoutId id="2147484252" r:id="rId12"/>
    <p:sldLayoutId id="2147484253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 cap="all">
          <a:solidFill>
            <a:srgbClr val="978473"/>
          </a:solidFill>
          <a:latin typeface="Arial" pitchFamily="34" charset="0"/>
          <a:ea typeface="ＭＳ Ｐゴシック" charset="0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978473"/>
          </a:solidFill>
          <a:latin typeface="Arial" charset="0"/>
          <a:ea typeface="ＭＳ Ｐゴシック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978473"/>
          </a:solidFill>
          <a:latin typeface="Arial" charset="0"/>
          <a:ea typeface="ＭＳ Ｐゴシック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978473"/>
          </a:solidFill>
          <a:latin typeface="Arial" charset="0"/>
          <a:ea typeface="ＭＳ Ｐゴシック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978473"/>
          </a:solidFill>
          <a:latin typeface="Arial" charset="0"/>
          <a:ea typeface="ＭＳ Ｐゴシック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defRPr sz="2400" kern="1200">
          <a:solidFill>
            <a:schemeClr val="tx2"/>
          </a:solidFill>
          <a:latin typeface="Arial" pitchFamily="34" charset="0"/>
          <a:ea typeface="ＭＳ Ｐゴシック" charset="0"/>
          <a:cs typeface="Arial" pitchFamily="34" charset="0"/>
        </a:defRPr>
      </a:lvl1pPr>
      <a:lvl2pPr marL="5143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2"/>
          </a:solidFill>
          <a:latin typeface="Arial" pitchFamily="34" charset="0"/>
          <a:ea typeface="Arial" charset="0"/>
          <a:cs typeface="Arial" pitchFamily="34" charset="0"/>
        </a:defRPr>
      </a:lvl2pPr>
      <a:lvl3pPr marL="914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2"/>
          </a:solidFill>
          <a:latin typeface="Arial" pitchFamily="34" charset="0"/>
          <a:ea typeface="Arial" charset="0"/>
          <a:cs typeface="Arial" pitchFamily="34" charset="0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2"/>
          </a:solidFill>
          <a:latin typeface="Arial" pitchFamily="34" charset="0"/>
          <a:ea typeface="Arial" charset="0"/>
          <a:cs typeface="Arial" pitchFamily="34" charset="0"/>
        </a:defRPr>
      </a:lvl4pPr>
      <a:lvl5pPr marL="18288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2"/>
          </a:solidFill>
          <a:latin typeface="Arial" pitchFamily="34" charset="0"/>
          <a:ea typeface="Arial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8.emf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tags" Target="../tags/tag7.xml"/><Relationship Id="rId7" Type="http://schemas.openxmlformats.org/officeDocument/2006/relationships/oleObject" Target="../embeddings/oleObject2.bin"/><Relationship Id="rId2" Type="http://schemas.openxmlformats.org/officeDocument/2006/relationships/tags" Target="../tags/tag6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2" Type="http://schemas.openxmlformats.org/officeDocument/2006/relationships/tags" Target="../tags/tag10.xml"/><Relationship Id="rId1" Type="http://schemas.openxmlformats.org/officeDocument/2006/relationships/vmlDrawing" Target="../drawings/vmlDrawing3.v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10" Type="http://schemas.openxmlformats.org/officeDocument/2006/relationships/image" Target="../media/image10.emf"/><Relationship Id="rId4" Type="http://schemas.openxmlformats.org/officeDocument/2006/relationships/tags" Target="../tags/tag12.xml"/><Relationship Id="rId9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tags" Target="../tags/tag17.xml"/><Relationship Id="rId7" Type="http://schemas.openxmlformats.org/officeDocument/2006/relationships/oleObject" Target="../embeddings/oleObject4.bin"/><Relationship Id="rId2" Type="http://schemas.openxmlformats.org/officeDocument/2006/relationships/tags" Target="../tags/tag16.xml"/><Relationship Id="rId1" Type="http://schemas.openxmlformats.org/officeDocument/2006/relationships/vmlDrawing" Target="../drawings/vmlDrawing4.v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9.xml"/><Relationship Id="rId4" Type="http://schemas.openxmlformats.org/officeDocument/2006/relationships/tags" Target="../tags/tag1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tags" Target="../tags/tag21.xml"/><Relationship Id="rId7" Type="http://schemas.openxmlformats.org/officeDocument/2006/relationships/oleObject" Target="../embeddings/oleObject5.bin"/><Relationship Id="rId2" Type="http://schemas.openxmlformats.org/officeDocument/2006/relationships/tags" Target="../tags/tag20.xml"/><Relationship Id="rId1" Type="http://schemas.openxmlformats.org/officeDocument/2006/relationships/vmlDrawing" Target="../drawings/vmlDrawing5.v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23.xml"/><Relationship Id="rId4" Type="http://schemas.openxmlformats.org/officeDocument/2006/relationships/tags" Target="../tags/tag2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tags" Target="../tags/tag25.xml"/><Relationship Id="rId7" Type="http://schemas.openxmlformats.org/officeDocument/2006/relationships/oleObject" Target="../embeddings/oleObject6.bin"/><Relationship Id="rId2" Type="http://schemas.openxmlformats.org/officeDocument/2006/relationships/tags" Target="../tags/tag24.xml"/><Relationship Id="rId1" Type="http://schemas.openxmlformats.org/officeDocument/2006/relationships/vmlDrawing" Target="../drawings/vmlDrawing6.v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tags" Target="../tags/tag33.xml"/><Relationship Id="rId7" Type="http://schemas.openxmlformats.org/officeDocument/2006/relationships/oleObject" Target="../embeddings/oleObject7.bin"/><Relationship Id="rId2" Type="http://schemas.openxmlformats.org/officeDocument/2006/relationships/tags" Target="../tags/tag32.xml"/><Relationship Id="rId1" Type="http://schemas.openxmlformats.org/officeDocument/2006/relationships/vmlDrawing" Target="../drawings/vmlDrawing7.v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35.xml"/><Relationship Id="rId4" Type="http://schemas.openxmlformats.org/officeDocument/2006/relationships/tags" Target="../tags/tag3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6.xml"/><Relationship Id="rId4" Type="http://schemas.openxmlformats.org/officeDocument/2006/relationships/image" Target="file:///C:\Users\brandon.r.moore\Pictures\horse.gi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7" Type="http://schemas.openxmlformats.org/officeDocument/2006/relationships/image" Target="../media/image16.emf"/><Relationship Id="rId2" Type="http://schemas.openxmlformats.org/officeDocument/2006/relationships/tags" Target="../tags/tag3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8.bin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3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7" Type="http://schemas.openxmlformats.org/officeDocument/2006/relationships/image" Target="../media/image17.emf"/><Relationship Id="rId2" Type="http://schemas.openxmlformats.org/officeDocument/2006/relationships/tags" Target="../tags/tag40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9.bin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4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image" Target="../media/image18.emf"/><Relationship Id="rId2" Type="http://schemas.openxmlformats.org/officeDocument/2006/relationships/tags" Target="../tags/tag43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0.bin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4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7" Type="http://schemas.openxmlformats.org/officeDocument/2006/relationships/image" Target="../media/image19.emf"/><Relationship Id="rId2" Type="http://schemas.openxmlformats.org/officeDocument/2006/relationships/tags" Target="../tags/tag46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1.bin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4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image" Target="../media/image20.emf"/><Relationship Id="rId2" Type="http://schemas.openxmlformats.org/officeDocument/2006/relationships/tags" Target="../tags/tag49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2.bin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5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7" Type="http://schemas.openxmlformats.org/officeDocument/2006/relationships/image" Target="../media/image21.emf"/><Relationship Id="rId2" Type="http://schemas.openxmlformats.org/officeDocument/2006/relationships/tags" Target="../tags/tag5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3.bin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5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7" Type="http://schemas.openxmlformats.org/officeDocument/2006/relationships/image" Target="../media/image22.emf"/><Relationship Id="rId2" Type="http://schemas.openxmlformats.org/officeDocument/2006/relationships/tags" Target="../tags/tag55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4.bin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5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3.xml"/><Relationship Id="rId4" Type="http://schemas.microsoft.com/office/2007/relationships/hdphoto" Target="../media/hdphoto3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4.xml"/><Relationship Id="rId4" Type="http://schemas.microsoft.com/office/2007/relationships/hdphoto" Target="../media/hdphoto3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5.xml"/><Relationship Id="rId4" Type="http://schemas.microsoft.com/office/2007/relationships/hdphoto" Target="../media/hdphoto3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7.xml"/><Relationship Id="rId4" Type="http://schemas.microsoft.com/office/2007/relationships/hdphoto" Target="../media/hdphoto3.wdp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microsoft.com/office/2007/relationships/hdphoto" Target="../media/hdphoto3.wdp"/><Relationship Id="rId7" Type="http://schemas.openxmlformats.org/officeDocument/2006/relationships/diagramColors" Target="../diagrams/colors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1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8.emf"/><Relationship Id="rId4" Type="http://schemas.openxmlformats.org/officeDocument/2006/relationships/oleObject" Target="../embeddings/oleObject15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3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jpeg"/><Relationship Id="rId7" Type="http://schemas.openxmlformats.org/officeDocument/2006/relationships/image" Target="../media/image35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4.xml"/><Relationship Id="rId6" Type="http://schemas.openxmlformats.org/officeDocument/2006/relationships/image" Target="../media/image34.jp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ootball Plays.jp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alphaModFix amt="1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66" y="211668"/>
            <a:ext cx="7903882" cy="48598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574" y="1523999"/>
            <a:ext cx="7693901" cy="1804801"/>
          </a:xfrm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Advanced Sacred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sz="4400" dirty="0"/>
              <a:t/>
            </a:r>
            <a:br>
              <a:rPr sz="4400" dirty="0"/>
            </a:br>
            <a:r>
              <a:rPr sz="4400" dirty="0"/>
              <a:t/>
            </a:r>
            <a:br>
              <a:rPr sz="4400" dirty="0"/>
            </a:br>
            <a:endParaRPr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409574" y="3275013"/>
            <a:ext cx="7693901" cy="174303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Communication Coaching</a:t>
            </a:r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 marL="0" indent="0">
              <a:buFont typeface="Arial" charset="0"/>
              <a:buNone/>
              <a:defRPr/>
            </a:pPr>
            <a:endParaRPr dirty="0" smtClean="0"/>
          </a:p>
          <a:p>
            <a:pPr marL="0" indent="0">
              <a:buFont typeface="Arial" charset="0"/>
              <a:buNone/>
              <a:defRPr/>
            </a:pPr>
            <a:r>
              <a:rPr dirty="0" smtClean="0"/>
              <a:t>CH (MAJ) Brandon Moore</a:t>
            </a:r>
          </a:p>
          <a:p>
            <a:pPr marL="0" indent="0">
              <a:buFont typeface="Arial" charset="0"/>
              <a:buNone/>
              <a:defRPr/>
            </a:pPr>
            <a:r>
              <a:rPr dirty="0" smtClean="0"/>
              <a:t>Homiletics SME, USACHCS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29 April 2015</a:t>
            </a:r>
            <a:endParaRPr dirty="0" smtClean="0"/>
          </a:p>
          <a:p>
            <a:pPr>
              <a:buFont typeface="Arial" charset="0"/>
              <a:buNone/>
              <a:defRPr/>
            </a:pPr>
            <a:endParaRPr dirty="0"/>
          </a:p>
        </p:txBody>
      </p:sp>
      <p:sp>
        <p:nvSpPr>
          <p:cNvPr id="14339" name="Slide Number Placeholder 4"/>
          <p:cNvSpPr>
            <a:spLocks noGrp="1"/>
          </p:cNvSpPr>
          <p:nvPr>
            <p:ph type="sldNum" sz="quarter" idx="1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07CF7B4-91C0-468C-91AF-50A2E79C3A87}" type="slidenum">
              <a:rPr lang="en-US"/>
              <a:pPr/>
              <a:t>1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537715" y="6364591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900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00925" cy="801687"/>
          </a:xfrm>
        </p:spPr>
        <p:txBody>
          <a:bodyPr/>
          <a:lstStyle/>
          <a:p>
            <a:r>
              <a:rPr lang="en-US" dirty="0" smtClean="0"/>
              <a:t>I am a ________.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21E8D2-3278-4812-A44D-5297E854D637}" type="slidenum">
              <a:rPr lang="en-US" smtClean="0"/>
              <a:pPr/>
              <a:t>2</a:t>
            </a:fld>
            <a:endParaRPr lang="en-US"/>
          </a:p>
        </p:txBody>
      </p:sp>
      <p:graphicFrame>
        <p:nvGraphicFramePr>
          <p:cNvPr id="5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618671092"/>
              </p:ext>
            </p:extLst>
          </p:nvPr>
        </p:nvGraphicFramePr>
        <p:xfrm>
          <a:off x="2514600" y="1271621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0" name="Chart" r:id="rId6" imgW="4572000" imgH="5143470" progId="MSGraph.Chart.8">
                  <p:embed followColorScheme="full"/>
                </p:oleObj>
              </mc:Choice>
              <mc:Fallback>
                <p:oleObj name="Chart" r:id="rId6" imgW="4572000" imgH="5143470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514600" y="1271621"/>
                        <a:ext cx="4572000" cy="514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457200" y="1600200"/>
            <a:ext cx="4114800" cy="4714875"/>
          </a:xfrm>
        </p:spPr>
        <p:txBody>
          <a:bodyPr>
            <a:noAutofit/>
          </a:bodyPr>
          <a:lstStyle/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LTC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COL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75849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7"/>
            <a:ext cx="7400925" cy="801687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filament : light bulb :: wick :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21E8D2-3278-4812-A44D-5297E854D637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5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547267131"/>
              </p:ext>
            </p:extLst>
          </p:nvPr>
        </p:nvGraphicFramePr>
        <p:xfrm>
          <a:off x="3471437" y="1026531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07" name="Chart" r:id="rId7" imgW="4572000" imgH="5143470" progId="MSGraph.Chart.8">
                  <p:embed followColorScheme="full"/>
                </p:oleObj>
              </mc:Choice>
              <mc:Fallback>
                <p:oleObj name="Chart" r:id="rId7" imgW="4572000" imgH="514347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1437" y="1026531"/>
                        <a:ext cx="4572000" cy="5143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457200" y="1600200"/>
            <a:ext cx="4114800" cy="4714875"/>
          </a:xfrm>
        </p:spPr>
        <p:txBody>
          <a:bodyPr>
            <a:noAutofit/>
          </a:bodyPr>
          <a:lstStyle/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candle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wax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broom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jar</a:t>
            </a:r>
            <a:endParaRPr lang="en-US" sz="3200" dirty="0"/>
          </a:p>
        </p:txBody>
      </p:sp>
      <p:sp>
        <p:nvSpPr>
          <p:cNvPr id="6" name="CAI1"/>
          <p:cNvSpPr/>
          <p:nvPr>
            <p:custDataLst>
              <p:tags r:id="rId5"/>
            </p:custDataLst>
          </p:nvPr>
        </p:nvSpPr>
        <p:spPr>
          <a:xfrm rot="10800000">
            <a:off x="142240" y="1645920"/>
            <a:ext cx="393700" cy="393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>
              <a:alpha val="8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45730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00925" cy="801687"/>
          </a:xfrm>
        </p:spPr>
        <p:txBody>
          <a:bodyPr/>
          <a:lstStyle/>
          <a:p>
            <a:r>
              <a:rPr lang="en-US" dirty="0" smtClean="0"/>
              <a:t>Chaplain </a:t>
            </a:r>
            <a:r>
              <a:rPr lang="en-US" dirty="0" err="1" smtClean="0"/>
              <a:t>CorE</a:t>
            </a:r>
            <a:r>
              <a:rPr lang="en-US" dirty="0" smtClean="0"/>
              <a:t> Competencies Are:</a:t>
            </a:r>
            <a:br>
              <a:rPr lang="en-US" dirty="0" smtClean="0"/>
            </a:br>
            <a:r>
              <a:rPr lang="en-US" dirty="0" smtClean="0"/>
              <a:t>(List all that apply)</a:t>
            </a:r>
            <a:endParaRPr lang="en-US" dirty="0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1600200"/>
            <a:ext cx="4114800" cy="4714875"/>
          </a:xfrm>
        </p:spPr>
        <p:txBody>
          <a:bodyPr>
            <a:normAutofit/>
          </a:bodyPr>
          <a:lstStyle/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Honor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Perform</a:t>
            </a:r>
            <a:endParaRPr lang="en-US" sz="3200" dirty="0"/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Advise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Nurture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Care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21E8D2-3278-4812-A44D-5297E854D637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5" name="TPChart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766301589"/>
              </p:ext>
            </p:extLst>
          </p:nvPr>
        </p:nvGraphicFramePr>
        <p:xfrm>
          <a:off x="3509963" y="946015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97" name="Chart" r:id="rId9" imgW="4572000" imgH="5143470" progId="MSGraph.Chart.8">
                  <p:embed followColorScheme="full"/>
                </p:oleObj>
              </mc:Choice>
              <mc:Fallback>
                <p:oleObj name="Chart" r:id="rId9" imgW="4572000" imgH="5143470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09963" y="946015"/>
                        <a:ext cx="4572000" cy="514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1"/>
          <p:cNvSpPr/>
          <p:nvPr>
            <p:custDataLst>
              <p:tags r:id="rId5"/>
            </p:custDataLst>
          </p:nvPr>
        </p:nvSpPr>
        <p:spPr>
          <a:xfrm rot="10800000">
            <a:off x="142240" y="1645920"/>
            <a:ext cx="393700" cy="393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>
              <a:alpha val="8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AI2"/>
          <p:cNvSpPr/>
          <p:nvPr>
            <p:custDataLst>
              <p:tags r:id="rId6"/>
            </p:custDataLst>
          </p:nvPr>
        </p:nvSpPr>
        <p:spPr>
          <a:xfrm rot="10800000">
            <a:off x="142240" y="3435266"/>
            <a:ext cx="393700" cy="393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>
              <a:alpha val="8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AI3"/>
          <p:cNvSpPr/>
          <p:nvPr>
            <p:custDataLst>
              <p:tags r:id="rId7"/>
            </p:custDataLst>
          </p:nvPr>
        </p:nvSpPr>
        <p:spPr>
          <a:xfrm rot="10800000">
            <a:off x="142240" y="4020481"/>
            <a:ext cx="393700" cy="393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>
              <a:alpha val="8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715710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" grpId="0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00925" cy="801687"/>
          </a:xfrm>
        </p:spPr>
        <p:txBody>
          <a:bodyPr/>
          <a:lstStyle/>
          <a:p>
            <a:r>
              <a:rPr lang="en-US" dirty="0" smtClean="0"/>
              <a:t>The Army’s Basic </a:t>
            </a:r>
            <a:r>
              <a:rPr lang="en-US" dirty="0" err="1" smtClean="0"/>
              <a:t>WarFighting</a:t>
            </a:r>
            <a:r>
              <a:rPr lang="en-US" dirty="0" smtClean="0"/>
              <a:t> Doctrine is. .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21E8D2-3278-4812-A44D-5297E854D637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5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272368126"/>
              </p:ext>
            </p:extLst>
          </p:nvPr>
        </p:nvGraphicFramePr>
        <p:xfrm>
          <a:off x="4038600" y="979792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57" name="Chart" r:id="rId7" imgW="4572000" imgH="5143470" progId="MSGraph.Chart.8">
                  <p:embed followColorScheme="full"/>
                </p:oleObj>
              </mc:Choice>
              <mc:Fallback>
                <p:oleObj name="Chart" r:id="rId7" imgW="4572000" imgH="5143470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38600" y="979792"/>
                        <a:ext cx="4572000" cy="514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457200" y="1600200"/>
            <a:ext cx="4114800" cy="4714875"/>
          </a:xfrm>
        </p:spPr>
        <p:txBody>
          <a:bodyPr>
            <a:noAutofit/>
          </a:bodyPr>
          <a:lstStyle/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Full Spectrum Ops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Unified Land Ops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Decisive Action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Black Ops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None of the Above</a:t>
            </a:r>
            <a:endParaRPr lang="en-US" sz="3200" dirty="0"/>
          </a:p>
        </p:txBody>
      </p:sp>
      <p:sp>
        <p:nvSpPr>
          <p:cNvPr id="6" name="CAI1"/>
          <p:cNvSpPr/>
          <p:nvPr>
            <p:custDataLst>
              <p:tags r:id="rId5"/>
            </p:custDataLst>
          </p:nvPr>
        </p:nvSpPr>
        <p:spPr>
          <a:xfrm rot="10800000">
            <a:off x="81280" y="2290233"/>
            <a:ext cx="469900" cy="4699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>
              <a:alpha val="8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394708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00925" cy="801687"/>
          </a:xfrm>
        </p:spPr>
        <p:txBody>
          <a:bodyPr/>
          <a:lstStyle/>
          <a:p>
            <a:r>
              <a:rPr lang="en-US" dirty="0" smtClean="0"/>
              <a:t>A Subordinate Chaplain has complete confidentiality with His/her Supervisory Chaplain?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21E8D2-3278-4812-A44D-5297E854D637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5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400042335"/>
              </p:ext>
            </p:extLst>
          </p:nvPr>
        </p:nvGraphicFramePr>
        <p:xfrm>
          <a:off x="2509838" y="931153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81" name="Chart" r:id="rId7" imgW="4572000" imgH="5143470" progId="MSGraph.Chart.8">
                  <p:embed followColorScheme="full"/>
                </p:oleObj>
              </mc:Choice>
              <mc:Fallback>
                <p:oleObj name="Chart" r:id="rId7" imgW="4572000" imgH="5143470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09838" y="931153"/>
                        <a:ext cx="4572000" cy="514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457200" y="1600200"/>
            <a:ext cx="4114800" cy="4714875"/>
          </a:xfrm>
        </p:spPr>
        <p:txBody>
          <a:bodyPr>
            <a:noAutofit/>
          </a:bodyPr>
          <a:lstStyle/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True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False</a:t>
            </a:r>
            <a:endParaRPr lang="en-US" sz="3200" dirty="0"/>
          </a:p>
        </p:txBody>
      </p:sp>
      <p:sp>
        <p:nvSpPr>
          <p:cNvPr id="6" name="CAI1"/>
          <p:cNvSpPr/>
          <p:nvPr>
            <p:custDataLst>
              <p:tags r:id="rId5"/>
            </p:custDataLst>
          </p:nvPr>
        </p:nvSpPr>
        <p:spPr>
          <a:xfrm rot="10800000">
            <a:off x="81280" y="2290233"/>
            <a:ext cx="469900" cy="4699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>
              <a:alpha val="8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30410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7"/>
            <a:ext cx="7400925" cy="801687"/>
          </a:xfrm>
        </p:spPr>
        <p:txBody>
          <a:bodyPr/>
          <a:lstStyle/>
          <a:p>
            <a:r>
              <a:rPr lang="en-US" smtClean="0"/>
              <a:t>C_A_L_I_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21E8D2-3278-4812-A44D-5297E854D637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5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113025263"/>
              </p:ext>
            </p:extLst>
          </p:nvPr>
        </p:nvGraphicFramePr>
        <p:xfrm>
          <a:off x="3571797" y="1249556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31" name="Chart" r:id="rId7" imgW="4572000" imgH="5143470" progId="MSGraph.Chart.8">
                  <p:embed followColorScheme="full"/>
                </p:oleObj>
              </mc:Choice>
              <mc:Fallback>
                <p:oleObj name="Chart" r:id="rId7" imgW="4572000" imgH="514347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797" y="1249556"/>
                        <a:ext cx="4572000" cy="5143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457200" y="1600200"/>
            <a:ext cx="4114800" cy="4714875"/>
          </a:xfrm>
        </p:spPr>
        <p:txBody>
          <a:bodyPr>
            <a:noAutofit/>
          </a:bodyPr>
          <a:lstStyle/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pt-BR" sz="3200" smtClean="0"/>
              <a:t>P I N Q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pt-BR" sz="3200" smtClean="0"/>
              <a:t>Q E K P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pt-BR" sz="3200" smtClean="0"/>
              <a:t>A H P N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pt-BR" sz="3200" smtClean="0"/>
              <a:t>P U S D</a:t>
            </a:r>
            <a:endParaRPr lang="en-US" sz="3200"/>
          </a:p>
        </p:txBody>
      </p:sp>
      <p:sp>
        <p:nvSpPr>
          <p:cNvPr id="7" name="CAI1"/>
          <p:cNvSpPr/>
          <p:nvPr>
            <p:custDataLst>
              <p:tags r:id="rId5"/>
            </p:custDataLst>
          </p:nvPr>
        </p:nvSpPr>
        <p:spPr>
          <a:xfrm>
            <a:off x="1037590" y="2718816"/>
            <a:ext cx="1576769" cy="58521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F4339">
                    <a:alpha val="89000"/>
                  </a:srgbClr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695169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Team Scores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21E8D2-3278-4812-A44D-5297E854D637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5" name="TPLeaderBoard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218998"/>
              </p:ext>
            </p:extLst>
          </p:nvPr>
        </p:nvGraphicFramePr>
        <p:xfrm>
          <a:off x="127000" y="1333500"/>
          <a:ext cx="88900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7000"/>
                <a:gridCol w="3048000"/>
                <a:gridCol w="1397000"/>
                <a:gridCol w="3048000"/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solidFill>
                            <a:srgbClr val="000000"/>
                          </a:solidFill>
                        </a:rPr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solidFill>
                            <a:srgbClr val="000000"/>
                          </a:solidFill>
                        </a:rPr>
                        <a:t>Team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solidFill>
                            <a:srgbClr val="000000"/>
                          </a:solidFill>
                        </a:rPr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solidFill>
                            <a:srgbClr val="000000"/>
                          </a:solidFill>
                        </a:rPr>
                        <a:t>Team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 smtClean="0">
                          <a:solidFill>
                            <a:srgbClr val="000000"/>
                          </a:solidFill>
                        </a:rPr>
                        <a:t>50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smtClean="0">
                          <a:solidFill>
                            <a:srgbClr val="000000"/>
                          </a:solidFill>
                        </a:rPr>
                        <a:t>LTC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 smtClean="0">
                          <a:solidFill>
                            <a:srgbClr val="000000"/>
                          </a:solidFill>
                        </a:rPr>
                        <a:t>35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smtClean="0">
                          <a:solidFill>
                            <a:srgbClr val="000000"/>
                          </a:solidFill>
                        </a:rPr>
                        <a:t>COL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38100" cmpd="sng">
                      <a:solidFill>
                        <a:schemeClr val="lt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38100" cmpd="sng">
                      <a:solidFill>
                        <a:schemeClr val="lt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38100" cmpd="sng">
                      <a:solidFill>
                        <a:schemeClr val="lt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38100" cmpd="sng">
                      <a:solidFill>
                        <a:schemeClr val="lt1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66342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Fastest Responders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21E8D2-3278-4812-A44D-5297E854D637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5" name="TPLeaderBoard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744022"/>
              </p:ext>
            </p:extLst>
          </p:nvPr>
        </p:nvGraphicFramePr>
        <p:xfrm>
          <a:off x="127000" y="1333500"/>
          <a:ext cx="88900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000"/>
                <a:gridCol w="2794000"/>
                <a:gridCol w="1651000"/>
                <a:gridCol w="2794000"/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solidFill>
                            <a:srgbClr val="000000"/>
                          </a:solidFill>
                        </a:rPr>
                        <a:t>Seconds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smtClean="0">
                          <a:solidFill>
                            <a:srgbClr val="000000"/>
                          </a:solidFill>
                        </a:rPr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smtClean="0">
                          <a:solidFill>
                            <a:srgbClr val="000000"/>
                          </a:solidFill>
                        </a:rPr>
                        <a:t>Seconds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smtClean="0">
                          <a:solidFill>
                            <a:srgbClr val="000000"/>
                          </a:solidFill>
                        </a:rPr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 smtClean="0">
                          <a:solidFill>
                            <a:srgbClr val="000000"/>
                          </a:solidFill>
                        </a:rPr>
                        <a:t>1.81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smtClean="0">
                          <a:solidFill>
                            <a:srgbClr val="000000"/>
                          </a:solidFill>
                        </a:rPr>
                        <a:t>10620B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lt1"/>
                      </a:solidFill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38100" cmpd="sng">
                      <a:solidFill>
                        <a:schemeClr val="lt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38100" cmpd="sng">
                      <a:solidFill>
                        <a:schemeClr val="lt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lt1"/>
                      </a:solidFill>
                    </a:lnT>
                    <a:lnB w="38100" cmpd="sng">
                      <a:solidFill>
                        <a:schemeClr val="lt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38100" cmpd="sng">
                      <a:solidFill>
                        <a:schemeClr val="lt1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4753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percentage of your current points would you like to wager on the next question?</a:t>
            </a:r>
            <a:endParaRPr lang="en-US"/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457200" indent="-457200">
              <a:buFont typeface="Arial" pitchFamily="34" charset="0"/>
              <a:buAutoNum type="alphaUcPeriod"/>
            </a:pPr>
            <a:r>
              <a:rPr lang="en-US" smtClean="0"/>
              <a:t>0%</a:t>
            </a:r>
          </a:p>
          <a:p>
            <a:pPr marL="457200" indent="-457200">
              <a:buFont typeface="Arial" pitchFamily="34" charset="0"/>
              <a:buAutoNum type="alphaUcPeriod"/>
            </a:pPr>
            <a:r>
              <a:rPr lang="en-US" smtClean="0"/>
              <a:t>25%</a:t>
            </a:r>
          </a:p>
          <a:p>
            <a:pPr marL="457200" indent="-457200">
              <a:buFont typeface="Arial" pitchFamily="34" charset="0"/>
              <a:buAutoNum type="alphaUcPeriod"/>
            </a:pPr>
            <a:r>
              <a:rPr lang="en-US" smtClean="0"/>
              <a:t>50%</a:t>
            </a:r>
          </a:p>
          <a:p>
            <a:pPr marL="457200" indent="-457200">
              <a:buFont typeface="Arial" pitchFamily="34" charset="0"/>
              <a:buAutoNum type="alphaUcPeriod"/>
            </a:pPr>
            <a:r>
              <a:rPr lang="en-US" smtClean="0"/>
              <a:t>75%</a:t>
            </a:r>
          </a:p>
          <a:p>
            <a:pPr marL="457200" indent="-457200">
              <a:buFont typeface="Arial" pitchFamily="34" charset="0"/>
              <a:buAutoNum type="alphaUcPeriod"/>
            </a:pPr>
            <a:r>
              <a:rPr lang="en-US" smtClean="0"/>
              <a:t>100%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21E8D2-3278-4812-A44D-5297E854D637}" type="slidenum">
              <a:rPr lang="en-US" smtClean="0"/>
              <a:pPr/>
              <a:t>10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1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9"/>
            <a:ext cx="7400925" cy="240046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/>
              <a:t>“Each chaplain shall, </a:t>
            </a:r>
            <a:r>
              <a:rPr lang="en-US" dirty="0" smtClean="0"/>
              <a:t>when __________, </a:t>
            </a:r>
            <a:r>
              <a:rPr lang="en-US" dirty="0"/>
              <a:t>hold appropriate religious services at least once on each Sunday [or applicable holy day] for the command to which he is assigned . . .” </a:t>
            </a:r>
            <a:r>
              <a:rPr lang="en-US" dirty="0" smtClean="0"/>
              <a:t>   Title </a:t>
            </a:r>
            <a:r>
              <a:rPr lang="en-US" dirty="0"/>
              <a:t>10, 3547, US Code</a:t>
            </a:r>
          </a:p>
        </p:txBody>
      </p:sp>
      <p:sp>
        <p:nvSpPr>
          <p:cNvPr id="3" name="TPAnswers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3190672"/>
            <a:ext cx="4114800" cy="3124403"/>
          </a:xfrm>
        </p:spPr>
        <p:txBody>
          <a:bodyPr>
            <a:normAutofit/>
          </a:bodyPr>
          <a:lstStyle/>
          <a:p>
            <a:pPr marL="514350" indent="-514350">
              <a:spcAft>
                <a:spcPts val="0"/>
              </a:spcAft>
              <a:buFont typeface="Arial" pitchFamily="34" charset="0"/>
              <a:buAutoNum type="alphaUcPeriod"/>
            </a:pPr>
            <a:r>
              <a:rPr lang="en-US" sz="3200" dirty="0"/>
              <a:t>Practical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lphaUcPeriod"/>
            </a:pPr>
            <a:r>
              <a:rPr lang="en-US" sz="3200" dirty="0" smtClean="0"/>
              <a:t>Practicable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lphaUcPeriod"/>
            </a:pPr>
            <a:r>
              <a:rPr lang="en-US" sz="3200" dirty="0" smtClean="0"/>
              <a:t>Necessary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lphaUcPeriod"/>
            </a:pPr>
            <a:r>
              <a:rPr lang="en-US" sz="3200" dirty="0" smtClean="0"/>
              <a:t>Tasked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21E8D2-3278-4812-A44D-5297E854D637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TPChart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9750336"/>
              </p:ext>
            </p:extLst>
          </p:nvPr>
        </p:nvGraphicFramePr>
        <p:xfrm>
          <a:off x="3120755" y="2074119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16" name="Chart" r:id="rId7" imgW="4572000" imgH="5143470" progId="MSGraph.Chart.8">
                  <p:embed followColorScheme="full"/>
                </p:oleObj>
              </mc:Choice>
              <mc:Fallback>
                <p:oleObj name="Chart" r:id="rId7" imgW="4572000" imgH="5143470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20755" y="2074119"/>
                        <a:ext cx="4572000" cy="514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1"/>
          <p:cNvSpPr/>
          <p:nvPr>
            <p:custDataLst>
              <p:tags r:id="rId5"/>
            </p:custDataLst>
          </p:nvPr>
        </p:nvSpPr>
        <p:spPr>
          <a:xfrm rot="10800000">
            <a:off x="81280" y="3880705"/>
            <a:ext cx="469900" cy="4699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>
              <a:alpha val="8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8902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Team Racing Scores</a:t>
            </a:r>
            <a:endParaRPr lang="en-US"/>
          </a:p>
        </p:txBody>
      </p:sp>
      <p:pic>
        <p:nvPicPr>
          <p:cNvPr id="3" name="TPImage1"/>
          <p:cNvPicPr>
            <a:picLocks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0" y="1711325"/>
            <a:ext cx="1938338" cy="1938338"/>
          </a:xfrm>
          <a:prstGeom prst="rect">
            <a:avLst/>
          </a:prstGeom>
        </p:spPr>
      </p:pic>
      <p:sp>
        <p:nvSpPr>
          <p:cNvPr id="5" name="TPTeam1"/>
          <p:cNvSpPr txBox="1"/>
          <p:nvPr/>
        </p:nvSpPr>
        <p:spPr>
          <a:xfrm>
            <a:off x="127000" y="2489994"/>
            <a:ext cx="1270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b="1" smtClean="0"/>
              <a:t>COL</a:t>
            </a:r>
            <a:endParaRPr lang="en-US" b="1"/>
          </a:p>
        </p:txBody>
      </p:sp>
      <p:sp>
        <p:nvSpPr>
          <p:cNvPr id="6" name="TPScore1"/>
          <p:cNvSpPr txBox="1"/>
          <p:nvPr/>
        </p:nvSpPr>
        <p:spPr>
          <a:xfrm>
            <a:off x="7874000" y="2489994"/>
            <a:ext cx="1270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b="1" smtClean="0"/>
              <a:t>90</a:t>
            </a:r>
            <a:endParaRPr lang="en-US" b="1"/>
          </a:p>
        </p:txBody>
      </p:sp>
      <p:pic>
        <p:nvPicPr>
          <p:cNvPr id="7" name="TPImage2"/>
          <p:cNvPicPr>
            <a:picLocks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0" y="4284663"/>
            <a:ext cx="1938338" cy="1938338"/>
          </a:xfrm>
          <a:prstGeom prst="rect">
            <a:avLst/>
          </a:prstGeom>
        </p:spPr>
      </p:pic>
      <p:sp>
        <p:nvSpPr>
          <p:cNvPr id="8" name="TPTeam2"/>
          <p:cNvSpPr txBox="1"/>
          <p:nvPr/>
        </p:nvSpPr>
        <p:spPr>
          <a:xfrm>
            <a:off x="127000" y="5063332"/>
            <a:ext cx="1270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b="1" smtClean="0"/>
              <a:t>LTC</a:t>
            </a:r>
            <a:endParaRPr lang="en-US" b="1"/>
          </a:p>
        </p:txBody>
      </p:sp>
      <p:sp>
        <p:nvSpPr>
          <p:cNvPr id="9" name="TPScore2"/>
          <p:cNvSpPr txBox="1"/>
          <p:nvPr/>
        </p:nvSpPr>
        <p:spPr>
          <a:xfrm>
            <a:off x="7874000" y="5063332"/>
            <a:ext cx="1270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b="1" smtClean="0"/>
              <a:t>5</a:t>
            </a:r>
            <a:endParaRPr lang="en-US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868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82465279102325 0 E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268036266167959 0 E" pathEditMode="relative" ptsTypes="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7"/>
            <a:ext cx="7400925" cy="801687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describes the frequency of your preaching?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21E8D2-3278-4812-A44D-5297E854D637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9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813228384"/>
              </p:ext>
            </p:extLst>
          </p:nvPr>
        </p:nvGraphicFramePr>
        <p:xfrm>
          <a:off x="4224075" y="993079"/>
          <a:ext cx="4410375" cy="4961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56" name="Chart" r:id="rId6" imgW="4572000" imgH="5143470" progId="MSGraph.Chart.8">
                  <p:embed followColorScheme="full"/>
                </p:oleObj>
              </mc:Choice>
              <mc:Fallback>
                <p:oleObj name="Chart" r:id="rId6" imgW="4572000" imgH="514347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075" y="993079"/>
                        <a:ext cx="4410375" cy="49616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457199" y="1600200"/>
            <a:ext cx="4415883" cy="4714875"/>
          </a:xfrm>
        </p:spPr>
        <p:txBody>
          <a:bodyPr>
            <a:noAutofit/>
          </a:bodyPr>
          <a:lstStyle/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I preach once a month or more.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I preach 6-10 times a year.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I preach less than 6 times a year.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I preach only when tasked.</a:t>
            </a:r>
            <a:endParaRPr lang="en-US" sz="320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38929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7"/>
            <a:ext cx="7400925" cy="801687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have been given feedback on my sermons.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21E8D2-3278-4812-A44D-5297E854D637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9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433928970"/>
              </p:ext>
            </p:extLst>
          </p:nvPr>
        </p:nvGraphicFramePr>
        <p:xfrm>
          <a:off x="3538344" y="1171498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78" name="Chart" r:id="rId6" imgW="4572000" imgH="5143470" progId="MSGraph.Chart.8">
                  <p:embed followColorScheme="full"/>
                </p:oleObj>
              </mc:Choice>
              <mc:Fallback>
                <p:oleObj name="Chart" r:id="rId6" imgW="4572000" imgH="514347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8344" y="1171498"/>
                        <a:ext cx="4572000" cy="5143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457200" y="1600200"/>
            <a:ext cx="4114800" cy="4714875"/>
          </a:xfrm>
        </p:spPr>
        <p:txBody>
          <a:bodyPr>
            <a:noAutofit/>
          </a:bodyPr>
          <a:lstStyle/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Always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Often 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Sometimes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Seldom 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Never</a:t>
            </a:r>
            <a:endParaRPr lang="en-US" sz="320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00913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7"/>
            <a:ext cx="7400925" cy="1041207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have been given feedback by. . .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/>
              <a:t>(List all that apply)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21E8D2-3278-4812-A44D-5297E854D637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9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487669811"/>
              </p:ext>
            </p:extLst>
          </p:nvPr>
        </p:nvGraphicFramePr>
        <p:xfrm>
          <a:off x="3733800" y="1171575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02" name="Chart" r:id="rId6" imgW="4572000" imgH="5143470" progId="MSGraph.Chart.8">
                  <p:embed followColorScheme="full"/>
                </p:oleObj>
              </mc:Choice>
              <mc:Fallback>
                <p:oleObj name="Chart" r:id="rId6" imgW="4572000" imgH="514347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1171575"/>
                        <a:ext cx="4572000" cy="5143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457200" y="1600200"/>
            <a:ext cx="4114800" cy="4714875"/>
          </a:xfrm>
        </p:spPr>
        <p:txBody>
          <a:bodyPr>
            <a:noAutofit/>
          </a:bodyPr>
          <a:lstStyle/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Chapel Team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Superior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Subordinate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Family Member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Congregation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No One</a:t>
            </a:r>
            <a:endParaRPr lang="en-US" sz="320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84582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-1"/>
            <a:ext cx="7400925" cy="1248937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have given feedback to. . 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(List all that apply)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21E8D2-3278-4812-A44D-5297E854D637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6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085592505"/>
              </p:ext>
            </p:extLst>
          </p:nvPr>
        </p:nvGraphicFramePr>
        <p:xfrm>
          <a:off x="127000" y="1066800"/>
          <a:ext cx="7654925" cy="483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26" name="Chart" r:id="rId6" imgW="7658033" imgH="4838704" progId="MSGraph.Chart.8">
                  <p:embed followColorScheme="full"/>
                </p:oleObj>
              </mc:Choice>
              <mc:Fallback>
                <p:oleObj name="Chart" r:id="rId6" imgW="7658033" imgH="4838704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00" y="1066800"/>
                        <a:ext cx="7654925" cy="4837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1397000" y="1143000"/>
            <a:ext cx="7366000" cy="5006340"/>
          </a:xfrm>
        </p:spPr>
        <p:txBody>
          <a:bodyPr tIns="127000" bIns="127000">
            <a:noAutofit/>
          </a:bodyPr>
          <a:lstStyle/>
          <a:p>
            <a:pPr marL="514350" indent="-514350">
              <a:spcBef>
                <a:spcPct val="0"/>
              </a:spcBef>
              <a:spcAft>
                <a:spcPct val="100000"/>
              </a:spcAft>
              <a:buFont typeface="Arial" pitchFamily="34" charset="0"/>
              <a:buAutoNum type="arabicPeriod"/>
            </a:pPr>
            <a:r>
              <a:rPr lang="en-US" sz="3200" dirty="0" smtClean="0"/>
              <a:t>Chapel Team</a:t>
            </a:r>
          </a:p>
          <a:p>
            <a:pPr marL="514350" indent="-514350">
              <a:spcBef>
                <a:spcPct val="0"/>
              </a:spcBef>
              <a:spcAft>
                <a:spcPct val="100000"/>
              </a:spcAft>
              <a:buFont typeface="Arial" pitchFamily="34" charset="0"/>
              <a:buAutoNum type="arabicPeriod"/>
            </a:pPr>
            <a:r>
              <a:rPr lang="en-US" sz="3200" dirty="0" smtClean="0"/>
              <a:t>Superior</a:t>
            </a:r>
          </a:p>
          <a:p>
            <a:pPr marL="514350" indent="-514350">
              <a:spcBef>
                <a:spcPct val="0"/>
              </a:spcBef>
              <a:spcAft>
                <a:spcPct val="100000"/>
              </a:spcAft>
              <a:buFont typeface="Arial" pitchFamily="34" charset="0"/>
              <a:buAutoNum type="arabicPeriod"/>
            </a:pPr>
            <a:r>
              <a:rPr lang="en-US" sz="3200" dirty="0" smtClean="0"/>
              <a:t>Subordinate</a:t>
            </a:r>
          </a:p>
          <a:p>
            <a:pPr marL="514350" indent="-514350">
              <a:spcBef>
                <a:spcPct val="0"/>
              </a:spcBef>
              <a:spcAft>
                <a:spcPct val="100000"/>
              </a:spcAft>
              <a:buFont typeface="Arial" pitchFamily="34" charset="0"/>
              <a:buAutoNum type="arabicPeriod"/>
            </a:pPr>
            <a:r>
              <a:rPr lang="en-US" sz="3200" dirty="0" smtClean="0"/>
              <a:t>No one</a:t>
            </a:r>
            <a:endParaRPr lang="en-US" sz="320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49306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304800" y="156117"/>
            <a:ext cx="7623717" cy="1025911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I have given feedback I have used. . 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(List all that apply)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21E8D2-3278-4812-A44D-5297E854D637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5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865055032"/>
              </p:ext>
            </p:extLst>
          </p:nvPr>
        </p:nvGraphicFramePr>
        <p:xfrm>
          <a:off x="127000" y="1066800"/>
          <a:ext cx="7654925" cy="4932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50" name="Chart" r:id="rId6" imgW="7581967" imgH="4838704" progId="MSGraph.Chart.8">
                  <p:embed followColorScheme="full"/>
                </p:oleObj>
              </mc:Choice>
              <mc:Fallback>
                <p:oleObj name="Chart" r:id="rId6" imgW="7581967" imgH="4838704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00" y="1066800"/>
                        <a:ext cx="7654925" cy="4932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1397000" y="1143000"/>
            <a:ext cx="7366000" cy="5006340"/>
          </a:xfrm>
        </p:spPr>
        <p:txBody>
          <a:bodyPr tIns="127000" bIns="127000">
            <a:noAutofit/>
          </a:bodyPr>
          <a:lstStyle/>
          <a:p>
            <a:pPr marL="514350" indent="-514350">
              <a:spcBef>
                <a:spcPct val="0"/>
              </a:spcBef>
              <a:spcAft>
                <a:spcPct val="100000"/>
              </a:spcAft>
              <a:buFont typeface="Arial" pitchFamily="34" charset="0"/>
              <a:buAutoNum type="arabicPeriod"/>
            </a:pPr>
            <a:r>
              <a:rPr lang="en-US" sz="3200" dirty="0" smtClean="0"/>
              <a:t>A Standardized Form</a:t>
            </a:r>
          </a:p>
          <a:p>
            <a:pPr marL="514350" indent="-514350">
              <a:spcBef>
                <a:spcPct val="0"/>
              </a:spcBef>
              <a:spcAft>
                <a:spcPct val="100000"/>
              </a:spcAft>
              <a:buFont typeface="Arial" pitchFamily="34" charset="0"/>
              <a:buAutoNum type="arabicPeriod"/>
            </a:pPr>
            <a:r>
              <a:rPr lang="en-US" sz="3200" dirty="0" smtClean="0"/>
              <a:t>Personal Comments</a:t>
            </a:r>
          </a:p>
          <a:p>
            <a:pPr marL="514350" indent="-514350">
              <a:spcBef>
                <a:spcPct val="0"/>
              </a:spcBef>
              <a:spcAft>
                <a:spcPct val="100000"/>
              </a:spcAft>
              <a:buFont typeface="Arial" pitchFamily="34" charset="0"/>
              <a:buAutoNum type="arabicPeriod"/>
            </a:pPr>
            <a:r>
              <a:rPr lang="en-US" sz="3200" dirty="0" smtClean="0"/>
              <a:t>Group Discussion</a:t>
            </a:r>
          </a:p>
          <a:p>
            <a:pPr marL="514350" indent="-514350">
              <a:spcBef>
                <a:spcPct val="0"/>
              </a:spcBef>
              <a:spcAft>
                <a:spcPct val="100000"/>
              </a:spcAft>
              <a:buFont typeface="Arial" pitchFamily="34" charset="0"/>
              <a:buAutoNum type="arabicPeriod"/>
            </a:pPr>
            <a:r>
              <a:rPr lang="en-US" sz="3200" dirty="0" smtClean="0"/>
              <a:t>I Don’t Give Feedback</a:t>
            </a:r>
            <a:endParaRPr lang="en-US" sz="320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67585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7"/>
            <a:ext cx="7400925" cy="801687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Preaching Competency has value in the Army Chapel?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21E8D2-3278-4812-A44D-5297E854D637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429912377"/>
              </p:ext>
            </p:extLst>
          </p:nvPr>
        </p:nvGraphicFramePr>
        <p:xfrm>
          <a:off x="3906335" y="859264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74" name="Chart" r:id="rId6" imgW="4572000" imgH="5143470" progId="MSGraph.Chart.8">
                  <p:embed followColorScheme="full"/>
                </p:oleObj>
              </mc:Choice>
              <mc:Fallback>
                <p:oleObj name="Chart" r:id="rId6" imgW="4572000" imgH="514347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6335" y="859264"/>
                        <a:ext cx="4572000" cy="5143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457200" y="1600200"/>
            <a:ext cx="4114800" cy="4714875"/>
          </a:xfrm>
        </p:spPr>
        <p:txBody>
          <a:bodyPr>
            <a:noAutofit/>
          </a:bodyPr>
          <a:lstStyle/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Strongly Agree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Agree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Disagree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Strongly Disagree</a:t>
            </a:r>
            <a:endParaRPr lang="en-US" sz="320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14284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457200" y="274637"/>
            <a:ext cx="7400925" cy="1141568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have used the following tools within the last year to improve My Preaching: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(List All that Apply)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21E8D2-3278-4812-A44D-5297E854D637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5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388589422"/>
              </p:ext>
            </p:extLst>
          </p:nvPr>
        </p:nvGraphicFramePr>
        <p:xfrm>
          <a:off x="4405110" y="1505414"/>
          <a:ext cx="4106677" cy="4620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8" name="Chart" r:id="rId6" imgW="4572000" imgH="5143470" progId="MSGraph.Chart.8">
                  <p:embed followColorScheme="full"/>
                </p:oleObj>
              </mc:Choice>
              <mc:Fallback>
                <p:oleObj name="Chart" r:id="rId6" imgW="4572000" imgH="514347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5110" y="1505414"/>
                        <a:ext cx="4106677" cy="4620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457199" y="1600200"/>
            <a:ext cx="4438185" cy="4714875"/>
          </a:xfrm>
        </p:spPr>
        <p:txBody>
          <a:bodyPr>
            <a:noAutofit/>
          </a:bodyPr>
          <a:lstStyle/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Read a book on preaching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Listened to sermons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Received feedback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Self assessment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Used web resources</a:t>
            </a:r>
          </a:p>
          <a:p>
            <a:pPr marL="514350" indent="-514350">
              <a:spcAft>
                <a:spcPts val="0"/>
              </a:spcAft>
              <a:buFont typeface="Arial" pitchFamily="34" charset="0"/>
              <a:buAutoNum type="arabicPeriod"/>
            </a:pPr>
            <a:r>
              <a:rPr lang="en-US" sz="3200" dirty="0" smtClean="0"/>
              <a:t>Other</a:t>
            </a:r>
            <a:endParaRPr lang="en-US" sz="320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18372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EB2764-F635-4511-9176-602B71FBB70D}" type="slidenum">
              <a:rPr lang="en-US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11110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1076" y="274638"/>
            <a:ext cx="7898524" cy="1143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3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Terminal Learning Objective (TLO)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6313" y="1215278"/>
            <a:ext cx="7907531" cy="4714874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sz="2500" b="1" dirty="0" smtClean="0"/>
              <a:t>ACTION</a:t>
            </a:r>
            <a:r>
              <a:rPr lang="en-US" sz="2500" dirty="0" smtClean="0"/>
              <a:t>: Apply supervisory skills IOT evaluate sacred communication.</a:t>
            </a:r>
          </a:p>
          <a:p>
            <a:pPr>
              <a:lnSpc>
                <a:spcPct val="90000"/>
              </a:lnSpc>
            </a:pPr>
            <a:endParaRPr lang="en-US" sz="2500" dirty="0" smtClean="0"/>
          </a:p>
          <a:p>
            <a:pPr>
              <a:lnSpc>
                <a:spcPct val="90000"/>
              </a:lnSpc>
            </a:pPr>
            <a:r>
              <a:rPr lang="en-US" sz="2500" b="1" dirty="0" smtClean="0"/>
              <a:t>CONDITIONS</a:t>
            </a:r>
            <a:r>
              <a:rPr lang="en-US" sz="2500" dirty="0" smtClean="0"/>
              <a:t>: Given classroom instruction and practical exercises in field and classroom settings.</a:t>
            </a:r>
          </a:p>
          <a:p>
            <a:pPr>
              <a:lnSpc>
                <a:spcPct val="90000"/>
              </a:lnSpc>
            </a:pPr>
            <a:endParaRPr lang="en-US" sz="2500" b="1" dirty="0" smtClean="0"/>
          </a:p>
          <a:p>
            <a:pPr>
              <a:lnSpc>
                <a:spcPct val="90000"/>
              </a:lnSpc>
            </a:pPr>
            <a:r>
              <a:rPr lang="en-US" sz="2500" b="1" dirty="0" smtClean="0"/>
              <a:t>STANDARD</a:t>
            </a:r>
            <a:r>
              <a:rPr lang="en-US" sz="2500" dirty="0" smtClean="0"/>
              <a:t>:</a:t>
            </a:r>
            <a:r>
              <a:rPr lang="en-GB" sz="2500" dirty="0" smtClean="0">
                <a:cs typeface="Arial" charset="0"/>
              </a:rPr>
              <a:t> Use of  Communication Coaching Form (CCF) and Communication Coaching Self Evaluation Learning Form (CC-SELF) within the Worship setting to demonstrate peer and self evaluation.  </a:t>
            </a:r>
          </a:p>
          <a:p>
            <a:pPr>
              <a:lnSpc>
                <a:spcPct val="90000"/>
              </a:lnSpc>
            </a:pPr>
            <a:endParaRPr lang="en-GB" sz="2500" dirty="0" smtClean="0">
              <a:cs typeface="Arial" charset="0"/>
            </a:endParaRPr>
          </a:p>
          <a:p>
            <a:pPr>
              <a:lnSpc>
                <a:spcPct val="90000"/>
              </a:lnSpc>
            </a:pPr>
            <a:endParaRPr lang="en-GB" sz="2500" dirty="0"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857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Administrative Data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6"/>
          </p:nvPr>
        </p:nvSpPr>
        <p:spPr>
          <a:xfrm>
            <a:off x="441433" y="1008993"/>
            <a:ext cx="7788167" cy="4934607"/>
          </a:xfrm>
        </p:spPr>
        <p:txBody>
          <a:bodyPr/>
          <a:lstStyle/>
          <a:p>
            <a:pPr marL="269875" indent="-269875">
              <a:spcBef>
                <a:spcPts val="600"/>
              </a:spcBef>
              <a:buClr>
                <a:schemeClr val="tx1"/>
              </a:buClr>
              <a:buSzPct val="85000"/>
              <a:tabLst>
                <a:tab pos="860425" algn="l"/>
                <a:tab pos="1724025" algn="l"/>
                <a:tab pos="2589213" algn="l"/>
                <a:tab pos="3454400" algn="l"/>
                <a:tab pos="4319588" algn="l"/>
                <a:tab pos="5184775" algn="l"/>
                <a:tab pos="6048375" algn="l"/>
                <a:tab pos="6911975" algn="l"/>
                <a:tab pos="7777163" algn="l"/>
                <a:tab pos="8642350" algn="l"/>
                <a:tab pos="9507538" algn="l"/>
              </a:tabLst>
            </a:pPr>
            <a:r>
              <a:rPr lang="en-GB" sz="2500" b="1" dirty="0" smtClean="0">
                <a:cs typeface="Arial" charset="0"/>
              </a:rPr>
              <a:t>Safety Requirements:       		</a:t>
            </a:r>
            <a:r>
              <a:rPr lang="en-GB" sz="2500" dirty="0" smtClean="0">
                <a:cs typeface="Arial" charset="0"/>
              </a:rPr>
              <a:t>NONE</a:t>
            </a:r>
          </a:p>
          <a:p>
            <a:pPr marL="269875" indent="-269875">
              <a:spcBef>
                <a:spcPts val="600"/>
              </a:spcBef>
              <a:buClr>
                <a:schemeClr val="tx1"/>
              </a:buClr>
              <a:buSzPct val="85000"/>
              <a:tabLst>
                <a:tab pos="860425" algn="l"/>
                <a:tab pos="1724025" algn="l"/>
                <a:tab pos="2589213" algn="l"/>
                <a:tab pos="3454400" algn="l"/>
                <a:tab pos="4319588" algn="l"/>
                <a:tab pos="5184775" algn="l"/>
                <a:tab pos="6048375" algn="l"/>
                <a:tab pos="6911975" algn="l"/>
                <a:tab pos="7777163" algn="l"/>
                <a:tab pos="8642350" algn="l"/>
                <a:tab pos="9507538" algn="l"/>
              </a:tabLst>
            </a:pPr>
            <a:endParaRPr lang="en-GB" sz="2500" b="1" dirty="0" smtClean="0">
              <a:cs typeface="Arial" charset="0"/>
            </a:endParaRPr>
          </a:p>
          <a:p>
            <a:pPr marL="269875" indent="-269875">
              <a:spcBef>
                <a:spcPts val="600"/>
              </a:spcBef>
              <a:buClr>
                <a:schemeClr val="tx1"/>
              </a:buClr>
              <a:buSzPct val="85000"/>
              <a:tabLst>
                <a:tab pos="860425" algn="l"/>
                <a:tab pos="1724025" algn="l"/>
                <a:tab pos="2589213" algn="l"/>
                <a:tab pos="3454400" algn="l"/>
                <a:tab pos="4319588" algn="l"/>
                <a:tab pos="5184775" algn="l"/>
                <a:tab pos="6048375" algn="l"/>
                <a:tab pos="6911975" algn="l"/>
                <a:tab pos="7777163" algn="l"/>
                <a:tab pos="8642350" algn="l"/>
                <a:tab pos="9507538" algn="l"/>
              </a:tabLst>
            </a:pPr>
            <a:r>
              <a:rPr lang="en-GB" sz="2500" b="1" dirty="0" smtClean="0">
                <a:cs typeface="Arial" charset="0"/>
              </a:rPr>
              <a:t>Risk Assessment:                      	</a:t>
            </a:r>
            <a:r>
              <a:rPr lang="en-GB" sz="2500" dirty="0" smtClean="0">
                <a:cs typeface="Arial" charset="0"/>
              </a:rPr>
              <a:t>LOW</a:t>
            </a:r>
          </a:p>
          <a:p>
            <a:pPr marL="269875" indent="-269875">
              <a:spcBef>
                <a:spcPts val="600"/>
              </a:spcBef>
              <a:buClr>
                <a:schemeClr val="tx1"/>
              </a:buClr>
              <a:buSzPct val="85000"/>
              <a:tabLst>
                <a:tab pos="860425" algn="l"/>
                <a:tab pos="1724025" algn="l"/>
                <a:tab pos="2589213" algn="l"/>
                <a:tab pos="3454400" algn="l"/>
                <a:tab pos="4319588" algn="l"/>
                <a:tab pos="5184775" algn="l"/>
                <a:tab pos="6048375" algn="l"/>
                <a:tab pos="6911975" algn="l"/>
                <a:tab pos="7777163" algn="l"/>
                <a:tab pos="8642350" algn="l"/>
                <a:tab pos="9507538" algn="l"/>
              </a:tabLst>
            </a:pPr>
            <a:endParaRPr lang="en-GB" sz="2500" b="1" dirty="0" smtClean="0">
              <a:cs typeface="Arial" charset="0"/>
            </a:endParaRPr>
          </a:p>
          <a:p>
            <a:pPr marL="269875" indent="-269875">
              <a:spcBef>
                <a:spcPts val="600"/>
              </a:spcBef>
              <a:buClr>
                <a:schemeClr val="tx1"/>
              </a:buClr>
              <a:buSzPct val="85000"/>
              <a:tabLst>
                <a:tab pos="860425" algn="l"/>
                <a:tab pos="1724025" algn="l"/>
                <a:tab pos="2589213" algn="l"/>
                <a:tab pos="3454400" algn="l"/>
                <a:tab pos="4319588" algn="l"/>
                <a:tab pos="5184775" algn="l"/>
                <a:tab pos="6048375" algn="l"/>
                <a:tab pos="6911975" algn="l"/>
                <a:tab pos="7777163" algn="l"/>
                <a:tab pos="8642350" algn="l"/>
                <a:tab pos="9507538" algn="l"/>
              </a:tabLst>
            </a:pPr>
            <a:r>
              <a:rPr lang="en-GB" sz="2500" b="1" dirty="0" smtClean="0">
                <a:cs typeface="Arial" charset="0"/>
              </a:rPr>
              <a:t>Environmental Considerations:  	</a:t>
            </a:r>
            <a:r>
              <a:rPr lang="en-GB" sz="2500" dirty="0" smtClean="0">
                <a:cs typeface="Arial" charset="0"/>
              </a:rPr>
              <a:t>NONE</a:t>
            </a:r>
            <a:r>
              <a:rPr lang="en-GB" sz="2500" b="1" dirty="0" smtClean="0">
                <a:cs typeface="Arial" charset="0"/>
              </a:rPr>
              <a:t>          </a:t>
            </a:r>
          </a:p>
          <a:p>
            <a:pPr marL="269875" indent="-269875">
              <a:spcBef>
                <a:spcPts val="600"/>
              </a:spcBef>
              <a:buClr>
                <a:schemeClr val="tx1"/>
              </a:buClr>
              <a:buSzPct val="85000"/>
              <a:tabLst>
                <a:tab pos="860425" algn="l"/>
                <a:tab pos="1724025" algn="l"/>
                <a:tab pos="2589213" algn="l"/>
                <a:tab pos="3454400" algn="l"/>
                <a:tab pos="4319588" algn="l"/>
                <a:tab pos="5184775" algn="l"/>
                <a:tab pos="6048375" algn="l"/>
                <a:tab pos="6911975" algn="l"/>
                <a:tab pos="7777163" algn="l"/>
                <a:tab pos="8642350" algn="l"/>
                <a:tab pos="9507538" algn="l"/>
              </a:tabLst>
            </a:pPr>
            <a:endParaRPr lang="en-GB" sz="2500" b="1" dirty="0" smtClean="0">
              <a:cs typeface="Arial" charset="0"/>
            </a:endParaRPr>
          </a:p>
          <a:p>
            <a:pPr marL="269875" indent="-269875">
              <a:spcBef>
                <a:spcPts val="600"/>
              </a:spcBef>
              <a:buClr>
                <a:schemeClr val="tx1"/>
              </a:buClr>
              <a:buSzPct val="85000"/>
              <a:tabLst>
                <a:tab pos="860425" algn="l"/>
                <a:tab pos="1724025" algn="l"/>
                <a:tab pos="2589213" algn="l"/>
                <a:tab pos="3454400" algn="l"/>
                <a:tab pos="4319588" algn="l"/>
                <a:tab pos="5184775" algn="l"/>
                <a:tab pos="6048375" algn="l"/>
                <a:tab pos="6911975" algn="l"/>
                <a:tab pos="7777163" algn="l"/>
                <a:tab pos="8642350" algn="l"/>
                <a:tab pos="9507538" algn="l"/>
              </a:tabLst>
            </a:pPr>
            <a:r>
              <a:rPr lang="en-GB" sz="2500" b="1" dirty="0" smtClean="0">
                <a:cs typeface="Arial" charset="0"/>
              </a:rPr>
              <a:t>Evaluation: </a:t>
            </a:r>
            <a:r>
              <a:rPr lang="en-GB" sz="2500" dirty="0" smtClean="0">
                <a:cs typeface="Arial" charset="0"/>
              </a:rPr>
              <a:t>Use of  Communication Coaching Form (CCF) and Communication Coaching Self Evaluation Learning Form (CC-SELF) within the Worship setting </a:t>
            </a:r>
            <a:r>
              <a:rPr lang="en-GB" sz="2500" dirty="0">
                <a:cs typeface="Arial" charset="0"/>
              </a:rPr>
              <a:t>t</a:t>
            </a:r>
            <a:r>
              <a:rPr lang="en-GB" sz="2500" dirty="0" smtClean="0">
                <a:cs typeface="Arial" charset="0"/>
              </a:rPr>
              <a:t>o demonstrate peer and self evaluation.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3CBD23D-AC1C-4AAF-81A2-05A66E8F355A}" type="slidenum">
              <a:rPr lang="en-US" smtClean="0"/>
              <a:pPr/>
              <a:t>21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760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err="1" smtClean="0"/>
              <a:t>OverView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141" y="1215278"/>
            <a:ext cx="7661435" cy="4714874"/>
          </a:xfrm>
        </p:spPr>
        <p:txBody>
          <a:bodyPr/>
          <a:lstStyle/>
          <a:p>
            <a:r>
              <a:rPr lang="en-GB" dirty="0" smtClean="0">
                <a:cs typeface="Arial" charset="0"/>
              </a:rPr>
              <a:t>Develop the Chaplain’s Skill in supervision to coach and mentor others for greater effectiveness in Sacred Communication. </a:t>
            </a:r>
          </a:p>
          <a:p>
            <a:endParaRPr lang="en-GB" dirty="0" smtClean="0">
              <a:cs typeface="Arial" charset="0"/>
            </a:endParaRPr>
          </a:p>
          <a:p>
            <a:r>
              <a:rPr lang="en-GB" dirty="0" smtClean="0">
                <a:cs typeface="Arial" charset="0"/>
              </a:rPr>
              <a:t>	Use of the </a:t>
            </a:r>
            <a:r>
              <a:rPr lang="en-GB" i="1" dirty="0" smtClean="0">
                <a:cs typeface="Arial" charset="0"/>
              </a:rPr>
              <a:t>Preacher Assessment Cycle</a:t>
            </a:r>
            <a:r>
              <a:rPr lang="en-GB" dirty="0" smtClean="0">
                <a:cs typeface="Arial" charset="0"/>
              </a:rPr>
              <a:t> (PAC) </a:t>
            </a:r>
          </a:p>
          <a:p>
            <a:r>
              <a:rPr lang="en-GB" dirty="0" smtClean="0">
                <a:cs typeface="Arial" charset="0"/>
              </a:rPr>
              <a:t>	&amp; The </a:t>
            </a:r>
            <a:r>
              <a:rPr lang="en-GB" i="1" dirty="0" smtClean="0">
                <a:cs typeface="Arial" charset="0"/>
              </a:rPr>
              <a:t>Communication Coaching Form</a:t>
            </a:r>
            <a:r>
              <a:rPr lang="en-GB" dirty="0" smtClean="0">
                <a:cs typeface="Arial" charset="0"/>
              </a:rPr>
              <a:t> (CCF)</a:t>
            </a:r>
          </a:p>
          <a:p>
            <a:pPr marL="457200" indent="-457200"/>
            <a:r>
              <a:rPr lang="en-GB" dirty="0" smtClean="0">
                <a:cs typeface="Arial" charset="0"/>
              </a:rPr>
              <a:t>			1) Person of the Preacher</a:t>
            </a:r>
          </a:p>
          <a:p>
            <a:pPr marL="457200" indent="-457200"/>
            <a:r>
              <a:rPr lang="en-GB" dirty="0" smtClean="0">
                <a:cs typeface="Arial" charset="0"/>
              </a:rPr>
              <a:t>			2) Preparation of the Message</a:t>
            </a:r>
          </a:p>
          <a:p>
            <a:pPr marL="457200" indent="-457200"/>
            <a:r>
              <a:rPr lang="en-GB" dirty="0" smtClean="0">
                <a:cs typeface="Arial" charset="0"/>
              </a:rPr>
              <a:t>			3) Presentation of Message</a:t>
            </a:r>
          </a:p>
          <a:p>
            <a:pPr marL="457200" indent="-457200"/>
            <a:endParaRPr lang="en-GB" dirty="0" smtClean="0">
              <a:cs typeface="Arial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D076-B867-4310-B849-9D67C90AB3E4}" type="slidenum">
              <a:rPr lang="en-US" smtClean="0"/>
              <a:pPr/>
              <a:t>22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17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88470" y="792670"/>
            <a:ext cx="7425765" cy="5045905"/>
          </a:xfrm>
          <a:prstGeom prst="rect">
            <a:avLst/>
          </a:prstGeom>
          <a:solidFill>
            <a:srgbClr val="3F4339">
              <a:alpha val="8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blowing_whistl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70" y="792670"/>
            <a:ext cx="7425765" cy="50459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a Good Coach? 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</a:p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</a:p>
          <a:p>
            <a:pPr algn="ctr"/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Characteristics of a Coach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Connections between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oaching and Preaching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D076-B867-4310-B849-9D67C90AB3E4}" type="slidenum">
              <a:rPr lang="en-US" smtClean="0"/>
              <a:pPr/>
              <a:t>23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855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7"/>
            <a:ext cx="7400925" cy="896241"/>
          </a:xfrm>
        </p:spPr>
        <p:txBody>
          <a:bodyPr/>
          <a:lstStyle/>
          <a:p>
            <a:pPr algn="ctr"/>
            <a:r>
              <a:rPr lang="en-US" dirty="0" smtClean="0"/>
              <a:t>Coach and Player </a:t>
            </a:r>
            <a:br>
              <a:rPr lang="en-US" dirty="0" smtClean="0"/>
            </a:br>
            <a:r>
              <a:rPr lang="en-US" dirty="0" smtClean="0"/>
              <a:t>Different Roles - Same Team</a:t>
            </a:r>
            <a:endParaRPr lang="en-US" dirty="0"/>
          </a:p>
        </p:txBody>
      </p:sp>
      <p:pic>
        <p:nvPicPr>
          <p:cNvPr id="5" name="Content Placeholder 4" descr="jordan-jackson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20176" y="1408319"/>
            <a:ext cx="3222701" cy="410948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D076-B867-4310-B849-9D67C90AB3E4}" type="slidenum">
              <a:rPr lang="en-US" smtClean="0"/>
              <a:pPr/>
              <a:t>24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175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Bottom Line:  Coaching Matters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D076-B867-4310-B849-9D67C90AB3E4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5" name="Content Placeholder 4" descr="football Plays.jpg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alphaModFix amt="1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66" y="1220539"/>
            <a:ext cx="6909493" cy="46063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3139" y="1446768"/>
            <a:ext cx="72225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tx2"/>
                </a:solidFill>
              </a:rPr>
              <a:t>Intentional</a:t>
            </a:r>
            <a:r>
              <a:rPr lang="en-US" sz="3200" dirty="0">
                <a:solidFill>
                  <a:schemeClr val="tx2"/>
                </a:solidFill>
              </a:rPr>
              <a:t> Communication Coaching </a:t>
            </a:r>
            <a:r>
              <a:rPr lang="en-US" sz="3200" dirty="0" smtClean="0">
                <a:solidFill>
                  <a:schemeClr val="tx2"/>
                </a:solidFill>
              </a:rPr>
              <a:t>will Transform: 	</a:t>
            </a:r>
          </a:p>
          <a:p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smtClean="0">
                <a:solidFill>
                  <a:schemeClr val="tx2"/>
                </a:solidFill>
              </a:rPr>
              <a:t>     1)  You </a:t>
            </a:r>
          </a:p>
          <a:p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smtClean="0">
                <a:solidFill>
                  <a:schemeClr val="tx2"/>
                </a:solidFill>
              </a:rPr>
              <a:t>     2)  Those you lead</a:t>
            </a:r>
          </a:p>
          <a:p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smtClean="0">
                <a:solidFill>
                  <a:schemeClr val="tx2"/>
                </a:solidFill>
              </a:rPr>
              <a:t>     3) </a:t>
            </a:r>
            <a:r>
              <a:rPr lang="en-US" sz="3200" dirty="0">
                <a:solidFill>
                  <a:schemeClr val="tx2"/>
                </a:solidFill>
              </a:rPr>
              <a:t>C</a:t>
            </a:r>
            <a:r>
              <a:rPr lang="en-US" sz="3200" dirty="0" smtClean="0">
                <a:solidFill>
                  <a:schemeClr val="tx2"/>
                </a:solidFill>
              </a:rPr>
              <a:t>ongregations served                                     	</a:t>
            </a:r>
            <a:endParaRPr lang="en-US" sz="3200" dirty="0">
              <a:solidFill>
                <a:schemeClr val="tx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577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Coaching Truths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D076-B867-4310-B849-9D67C90AB3E4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Content Placeholder 4" descr="football Plays.jpg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alphaModFix amt="1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66" y="1220539"/>
            <a:ext cx="7190159" cy="47934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5295" y="1556427"/>
            <a:ext cx="734438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AutoNum type="arabicParenR"/>
            </a:pPr>
            <a:r>
              <a:rPr lang="en-US" sz="3200" dirty="0" smtClean="0">
                <a:solidFill>
                  <a:schemeClr val="tx2"/>
                </a:solidFill>
              </a:rPr>
              <a:t>We </a:t>
            </a:r>
            <a:r>
              <a:rPr lang="en-US" sz="3200" dirty="0">
                <a:solidFill>
                  <a:schemeClr val="tx2"/>
                </a:solidFill>
              </a:rPr>
              <a:t>evaluate, assess, and work on the things that are important to us. </a:t>
            </a:r>
          </a:p>
          <a:p>
            <a:pPr marL="457200" lvl="0" indent="-457200">
              <a:buAutoNum type="arabicParenR"/>
            </a:pPr>
            <a:endParaRPr lang="en-US" sz="3200" dirty="0" smtClean="0">
              <a:solidFill>
                <a:schemeClr val="tx2"/>
              </a:solidFill>
            </a:endParaRPr>
          </a:p>
          <a:p>
            <a:pPr marL="457200" lvl="0" indent="-457200">
              <a:buAutoNum type="arabicParenR"/>
            </a:pPr>
            <a:r>
              <a:rPr lang="en-US" sz="3200" dirty="0" smtClean="0">
                <a:solidFill>
                  <a:schemeClr val="tx2"/>
                </a:solidFill>
              </a:rPr>
              <a:t>Preaching </a:t>
            </a:r>
            <a:r>
              <a:rPr lang="en-US" sz="3200" dirty="0">
                <a:solidFill>
                  <a:schemeClr val="tx2"/>
                </a:solidFill>
              </a:rPr>
              <a:t>is an Art and Science.  It is a Calling and a Skill.  </a:t>
            </a:r>
            <a:endParaRPr lang="en-US" sz="3200" dirty="0" smtClean="0">
              <a:solidFill>
                <a:schemeClr val="tx2"/>
              </a:solidFill>
            </a:endParaRPr>
          </a:p>
          <a:p>
            <a:pPr lvl="0"/>
            <a:r>
              <a:rPr lang="en-US" sz="3200" dirty="0" smtClean="0">
                <a:solidFill>
                  <a:schemeClr val="tx2"/>
                </a:solidFill>
              </a:rPr>
              <a:t>    Manage the </a:t>
            </a:r>
            <a:r>
              <a:rPr lang="en-US" sz="3200" dirty="0">
                <a:solidFill>
                  <a:schemeClr val="tx2"/>
                </a:solidFill>
              </a:rPr>
              <a:t>tension. </a:t>
            </a:r>
            <a:endParaRPr lang="en-US" sz="3200" dirty="0" smtClean="0">
              <a:solidFill>
                <a:schemeClr val="tx2"/>
              </a:solidFill>
            </a:endParaRPr>
          </a:p>
          <a:p>
            <a:pPr lvl="0"/>
            <a:r>
              <a:rPr lang="en-US" sz="3200" dirty="0" smtClean="0">
                <a:solidFill>
                  <a:schemeClr val="tx2"/>
                </a:solidFill>
              </a:rPr>
              <a:t> </a:t>
            </a:r>
            <a:endParaRPr lang="en-US" sz="3200" dirty="0">
              <a:solidFill>
                <a:schemeClr val="tx2"/>
              </a:solidFill>
            </a:endParaRPr>
          </a:p>
          <a:p>
            <a:pPr lvl="0"/>
            <a:r>
              <a:rPr lang="en-US" sz="3200" dirty="0" smtClean="0">
                <a:solidFill>
                  <a:schemeClr val="tx2"/>
                </a:solidFill>
              </a:rPr>
              <a:t>3) Coaching </a:t>
            </a:r>
            <a:r>
              <a:rPr lang="en-US" sz="3200" dirty="0">
                <a:solidFill>
                  <a:schemeClr val="tx2"/>
                </a:solidFill>
              </a:rPr>
              <a:t>is </a:t>
            </a:r>
            <a:r>
              <a:rPr lang="en-US" sz="3200" u="sng" dirty="0">
                <a:solidFill>
                  <a:schemeClr val="tx2"/>
                </a:solidFill>
              </a:rPr>
              <a:t>not </a:t>
            </a:r>
            <a:r>
              <a:rPr lang="en-US" sz="3200" dirty="0" smtClean="0">
                <a:solidFill>
                  <a:schemeClr val="tx2"/>
                </a:solidFill>
              </a:rPr>
              <a:t>about duplication.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897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Coaching Truths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D076-B867-4310-B849-9D67C90AB3E4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5" name="Content Placeholder 4" descr="football Plays.jpg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alphaModFix amt="1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66" y="1220539"/>
            <a:ext cx="7190159" cy="47934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5567" y="1498060"/>
            <a:ext cx="719015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dirty="0" smtClean="0">
                <a:solidFill>
                  <a:schemeClr val="tx2"/>
                </a:solidFill>
              </a:rPr>
              <a:t>4) The goal of coaching is assessment, observation, and honest feedback.  </a:t>
            </a:r>
          </a:p>
          <a:p>
            <a:pPr lvl="0"/>
            <a:endParaRPr lang="en-US" sz="3000" dirty="0" smtClean="0">
              <a:solidFill>
                <a:schemeClr val="tx2"/>
              </a:solidFill>
            </a:endParaRPr>
          </a:p>
          <a:p>
            <a:pPr lvl="0"/>
            <a:r>
              <a:rPr lang="en-US" sz="3000" dirty="0" smtClean="0">
                <a:solidFill>
                  <a:schemeClr val="tx2"/>
                </a:solidFill>
              </a:rPr>
              <a:t>5) Communication Coaching looks at content (what is said) and Delivery (How it is said).  </a:t>
            </a:r>
          </a:p>
          <a:p>
            <a:pPr lvl="0"/>
            <a:endParaRPr lang="en-US" sz="3000" dirty="0" smtClean="0">
              <a:solidFill>
                <a:schemeClr val="tx2"/>
              </a:solidFill>
            </a:endParaRPr>
          </a:p>
          <a:p>
            <a:pPr lvl="0"/>
            <a:r>
              <a:rPr lang="en-US" sz="3000" dirty="0" smtClean="0">
                <a:solidFill>
                  <a:schemeClr val="tx2"/>
                </a:solidFill>
              </a:rPr>
              <a:t>6) The goal of good coaching is to improve future performance.  </a:t>
            </a:r>
            <a:endParaRPr lang="en-US" sz="3000" dirty="0">
              <a:solidFill>
                <a:schemeClr val="tx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329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Preacher Assessment Cycle (PAC)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6078371"/>
              </p:ext>
            </p:extLst>
          </p:nvPr>
        </p:nvGraphicFramePr>
        <p:xfrm>
          <a:off x="358589" y="885218"/>
          <a:ext cx="5722171" cy="4763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D076-B867-4310-B849-9D67C90AB3E4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880189" y="4567894"/>
            <a:ext cx="2280832" cy="10772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1) Preacher (self-assessment)</a:t>
            </a:r>
          </a:p>
          <a:p>
            <a:r>
              <a:rPr lang="en-US" sz="1200" dirty="0" smtClean="0"/>
              <a:t>2) Listener Assessment</a:t>
            </a:r>
          </a:p>
          <a:p>
            <a:r>
              <a:rPr lang="en-US" sz="1200" dirty="0" smtClean="0"/>
              <a:t>*Verbal </a:t>
            </a:r>
            <a:r>
              <a:rPr lang="en-US" sz="1200" dirty="0"/>
              <a:t>and </a:t>
            </a:r>
            <a:r>
              <a:rPr lang="en-US" sz="1200" dirty="0" smtClean="0"/>
              <a:t>Non-Verbal</a:t>
            </a:r>
          </a:p>
          <a:p>
            <a:r>
              <a:rPr lang="en-US" sz="1200" dirty="0" smtClean="0"/>
              <a:t>*Content, Clarity, Conviction</a:t>
            </a:r>
            <a:endParaRPr lang="en-US" sz="1200" dirty="0"/>
          </a:p>
          <a:p>
            <a:r>
              <a:rPr lang="en-US" sz="1600" dirty="0" smtClean="0"/>
              <a:t> </a:t>
            </a:r>
          </a:p>
        </p:txBody>
      </p:sp>
      <p:grpSp>
        <p:nvGrpSpPr>
          <p:cNvPr id="8" name="Group 7"/>
          <p:cNvGrpSpPr/>
          <p:nvPr/>
        </p:nvGrpSpPr>
        <p:grpSpPr>
          <a:xfrm rot="21045575">
            <a:off x="5776817" y="1172396"/>
            <a:ext cx="2023382" cy="3277189"/>
            <a:chOff x="5125455" y="167686"/>
            <a:chExt cx="2361866" cy="3737647"/>
          </a:xfrm>
        </p:grpSpPr>
        <p:sp>
          <p:nvSpPr>
            <p:cNvPr id="10" name="Curved Right Arrow 9"/>
            <p:cNvSpPr/>
            <p:nvPr/>
          </p:nvSpPr>
          <p:spPr>
            <a:xfrm rot="11363616">
              <a:off x="5125455" y="167686"/>
              <a:ext cx="2361866" cy="3737647"/>
            </a:xfrm>
            <a:prstGeom prst="curved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Curved Right Arrow 4"/>
            <p:cNvSpPr/>
            <p:nvPr/>
          </p:nvSpPr>
          <p:spPr>
            <a:xfrm rot="11363616">
              <a:off x="5125455" y="167686"/>
              <a:ext cx="2361866" cy="37376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254000" bIns="167478" numCol="1" spcCol="1270" anchor="ctr" anchorCtr="0">
              <a:noAutofit/>
            </a:bodyPr>
            <a:lstStyle/>
            <a:p>
              <a:pPr lvl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100" kern="1200" dirty="0"/>
            </a:p>
          </p:txBody>
        </p:sp>
      </p:grpSp>
      <p:sp>
        <p:nvSpPr>
          <p:cNvPr id="7" name="TextBox 6"/>
          <p:cNvSpPr txBox="1"/>
          <p:nvPr/>
        </p:nvSpPr>
        <p:spPr>
          <a:xfrm rot="1405063">
            <a:off x="6153750" y="1771227"/>
            <a:ext cx="1481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bg1"/>
                </a:solidFill>
              </a:rPr>
              <a:t>Feed Back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20908970">
            <a:off x="5784741" y="3889591"/>
            <a:ext cx="1304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bg1"/>
                </a:solidFill>
              </a:rPr>
              <a:t>Coaching</a:t>
            </a:r>
            <a:endParaRPr lang="en-US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167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dirty="0" smtClean="0"/>
              <a:t>Preacher </a:t>
            </a:r>
            <a:r>
              <a:rPr lang="en-US" dirty="0"/>
              <a:t>Assessment Cycle  (PAC)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141" y="1215278"/>
            <a:ext cx="7400925" cy="4925546"/>
          </a:xfrm>
          <a:prstGeom prst="curvedUpArrow">
            <a:avLst/>
          </a:prstGeom>
        </p:spPr>
        <p:txBody>
          <a:bodyPr/>
          <a:lstStyle/>
          <a:p>
            <a:pPr marL="457200" indent="-457200">
              <a:buAutoNum type="arabicPeriod"/>
            </a:pPr>
            <a:r>
              <a:rPr lang="en-US" b="1" dirty="0" smtClean="0"/>
              <a:t>Person</a:t>
            </a:r>
            <a:r>
              <a:rPr lang="en-US" dirty="0" smtClean="0"/>
              <a:t> -What’s going on with me?</a:t>
            </a:r>
          </a:p>
          <a:p>
            <a:r>
              <a:rPr lang="en-US" dirty="0" smtClean="0"/>
              <a:t>	*Life Situations</a:t>
            </a:r>
          </a:p>
          <a:p>
            <a:r>
              <a:rPr lang="en-US" dirty="0" smtClean="0"/>
              <a:t>	*Spiritual Formation</a:t>
            </a:r>
          </a:p>
          <a:p>
            <a:r>
              <a:rPr lang="en-US" dirty="0" smtClean="0"/>
              <a:t>	*Self-Care</a:t>
            </a:r>
          </a:p>
          <a:p>
            <a:pPr marL="457200" indent="-457200">
              <a:buAutoNum type="arabicPeriod" startAt="2"/>
            </a:pPr>
            <a:r>
              <a:rPr lang="en-US" b="1" dirty="0" smtClean="0"/>
              <a:t>Preparation</a:t>
            </a:r>
            <a:r>
              <a:rPr lang="en-US" dirty="0" smtClean="0"/>
              <a:t> - What am I going to say?</a:t>
            </a:r>
          </a:p>
          <a:p>
            <a:r>
              <a:rPr lang="en-US" dirty="0" smtClean="0"/>
              <a:t>	*Textual Study</a:t>
            </a:r>
          </a:p>
          <a:p>
            <a:r>
              <a:rPr lang="en-US" dirty="0" smtClean="0"/>
              <a:t>	*Manuscript/Outline</a:t>
            </a:r>
          </a:p>
          <a:p>
            <a:pPr marL="457200" indent="-457200">
              <a:buAutoNum type="arabicPeriod" startAt="3"/>
            </a:pPr>
            <a:r>
              <a:rPr lang="en-US" b="1" dirty="0" smtClean="0"/>
              <a:t>Presentation</a:t>
            </a:r>
            <a:r>
              <a:rPr lang="en-US" dirty="0" smtClean="0"/>
              <a:t> – What was said? </a:t>
            </a:r>
          </a:p>
          <a:p>
            <a:r>
              <a:rPr lang="en-US" dirty="0" smtClean="0"/>
              <a:t>	*From Written to Oral</a:t>
            </a:r>
          </a:p>
          <a:p>
            <a:r>
              <a:rPr lang="en-US" dirty="0" smtClean="0"/>
              <a:t>	*Delivery (What/How message was heard.)</a:t>
            </a:r>
          </a:p>
          <a:p>
            <a:r>
              <a:rPr lang="en-US" dirty="0" smtClean="0"/>
              <a:t> 			*</a:t>
            </a:r>
            <a:r>
              <a:rPr lang="en-US" b="1" dirty="0" smtClean="0"/>
              <a:t>Coaching Feedback Loop  </a:t>
            </a:r>
            <a:endParaRPr lang="en-US" dirty="0" smtClean="0"/>
          </a:p>
          <a:p>
            <a:endParaRPr lang="en-US" dirty="0"/>
          </a:p>
          <a:p>
            <a:r>
              <a:rPr lang="en-US" b="1" dirty="0"/>
              <a:t>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D076-B867-4310-B849-9D67C90AB3E4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5" name="Content Placeholder 4" descr="football Plays.jp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alphaModFix amt="1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5141" y="1076324"/>
            <a:ext cx="7079918" cy="493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1046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 descr="football Plays.jp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alphaModFix amt="1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5141" y="1076324"/>
            <a:ext cx="7079918" cy="493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 &amp; Coaching Feedback Loop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6853728"/>
              </p:ext>
            </p:extLst>
          </p:nvPr>
        </p:nvGraphicFramePr>
        <p:xfrm>
          <a:off x="344488" y="1216025"/>
          <a:ext cx="7400925" cy="471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D076-B867-4310-B849-9D67C90AB3E4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257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Coaching Form 1.2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D076-B867-4310-B849-9D67C90AB3E4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 rotWithShape="1">
          <a:blip r:embed="rId3"/>
          <a:srcRect l="52884" t="11947" r="1882"/>
          <a:stretch/>
        </p:blipFill>
        <p:spPr bwMode="auto">
          <a:xfrm>
            <a:off x="345142" y="955873"/>
            <a:ext cx="7281344" cy="49742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494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Person of The Preacher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3CBD23D-AC1C-4AAF-81A2-05A66E8F355A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8" name="Content Placeholder 7" descr="-body-mind-soul-spirit.jpg"/>
          <p:cNvPicPr>
            <a:picLocks noGrp="1" noChangeAspect="1"/>
          </p:cNvPicPr>
          <p:nvPr>
            <p:ph sz="quarter" idx="15"/>
          </p:nvPr>
        </p:nvPicPr>
        <p:blipFill>
          <a:blip r:embed="rId3"/>
          <a:srcRect l="7805" t="5091" r="9634" b="8018"/>
          <a:stretch>
            <a:fillRect/>
          </a:stretch>
        </p:blipFill>
        <p:spPr>
          <a:xfrm>
            <a:off x="468352" y="1189154"/>
            <a:ext cx="6846848" cy="48039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273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Cultivation of the Person will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7" descr="amplify_logo_-_final_-_sm.png"/>
          <p:cNvPicPr>
            <a:picLocks noGrp="1" noChangeAspect="1"/>
          </p:cNvPicPr>
          <p:nvPr>
            <p:ph sz="quarter" idx="15"/>
          </p:nvPr>
        </p:nvPicPr>
        <p:blipFill>
          <a:blip r:embed="rId3"/>
          <a:stretch>
            <a:fillRect/>
          </a:stretch>
        </p:blipFill>
        <p:spPr>
          <a:xfrm>
            <a:off x="2028588" y="1126272"/>
            <a:ext cx="4625333" cy="2798325"/>
          </a:xfrm>
        </p:spPr>
      </p:pic>
      <p:sp>
        <p:nvSpPr>
          <p:cNvPr id="6" name="Content Placeholder 5"/>
          <p:cNvSpPr>
            <a:spLocks noGrp="1"/>
          </p:cNvSpPr>
          <p:nvPr>
            <p:ph sz="quarter" idx="16"/>
          </p:nvPr>
        </p:nvSpPr>
        <p:spPr>
          <a:xfrm>
            <a:off x="724829" y="4081346"/>
            <a:ext cx="6984071" cy="1862254"/>
          </a:xfrm>
        </p:spPr>
        <p:txBody>
          <a:bodyPr/>
          <a:lstStyle/>
          <a:p>
            <a:r>
              <a:rPr lang="en-US" sz="6600" dirty="0" smtClean="0"/>
              <a:t>		the Message!</a:t>
            </a:r>
            <a:endParaRPr lang="en-US" sz="6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3CBD23D-AC1C-4AAF-81A2-05A66E8F355A}" type="slidenum">
              <a:rPr lang="en-US" smtClean="0"/>
              <a:pPr/>
              <a:t>33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221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D076-B867-4310-B849-9D67C90AB3E4}" type="slidenum">
              <a:rPr lang="en-US" smtClean="0"/>
              <a:pPr/>
              <a:t>34</a:t>
            </a:fld>
            <a:endParaRPr lang="en-US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55819" y="222637"/>
          <a:ext cx="7543800" cy="582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78" name="Acrobat Document" r:id="rId4" imgW="10068120" imgH="7767000" progId="AcroExch.Document.7">
                  <p:embed/>
                </p:oleObj>
              </mc:Choice>
              <mc:Fallback>
                <p:oleObj name="Acrobat Document" r:id="rId4" imgW="10068120" imgH="7767000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819" y="222637"/>
                        <a:ext cx="7543800" cy="582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75340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2966" y="274638"/>
            <a:ext cx="7285147" cy="1143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600" b="1" dirty="0" smtClean="0"/>
              <a:t>Running the Bases</a:t>
            </a:r>
            <a:endParaRPr lang="en-US" sz="36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D076-B867-4310-B849-9D67C90AB3E4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50417" t="17354" r="293" b="4769"/>
          <a:stretch/>
        </p:blipFill>
        <p:spPr>
          <a:xfrm>
            <a:off x="495370" y="1110357"/>
            <a:ext cx="7262743" cy="45900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562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Tools for Clarity</a:t>
            </a:r>
            <a:endParaRPr lang="en-US" dirty="0"/>
          </a:p>
        </p:txBody>
      </p:sp>
      <p:pic>
        <p:nvPicPr>
          <p:cNvPr id="5" name="Content Placeholder 4" descr="tool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2191" y="1216025"/>
            <a:ext cx="6285518" cy="471487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D076-B867-4310-B849-9D67C90AB3E4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13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Coaching Tips &amp; Ideas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time. Be intentional. Give specific feedback. </a:t>
            </a:r>
          </a:p>
          <a:p>
            <a:r>
              <a:rPr lang="en-US" dirty="0" smtClean="0"/>
              <a:t>Ask yourself and them “How can I help?”</a:t>
            </a:r>
          </a:p>
          <a:p>
            <a:endParaRPr lang="en-US" u="sng" dirty="0" smtClean="0"/>
          </a:p>
          <a:p>
            <a:pPr algn="ctr"/>
            <a:r>
              <a:rPr lang="en-US" u="sng" dirty="0" smtClean="0"/>
              <a:t>Develop a Plan</a:t>
            </a:r>
          </a:p>
          <a:p>
            <a:pPr algn="ctr"/>
            <a:r>
              <a:rPr lang="en-US" dirty="0" smtClean="0"/>
              <a:t>*Read</a:t>
            </a:r>
          </a:p>
          <a:p>
            <a:pPr algn="ctr"/>
            <a:r>
              <a:rPr lang="en-US" dirty="0" smtClean="0"/>
              <a:t>*Share Resources</a:t>
            </a:r>
          </a:p>
          <a:p>
            <a:pPr algn="ctr"/>
            <a:r>
              <a:rPr lang="en-US" dirty="0" smtClean="0"/>
              <a:t>*Teach/Coach</a:t>
            </a:r>
          </a:p>
          <a:p>
            <a:pPr algn="ctr"/>
            <a:r>
              <a:rPr lang="en-US" dirty="0" smtClean="0"/>
              <a:t>*Evaluate</a:t>
            </a:r>
          </a:p>
          <a:p>
            <a:pPr algn="ctr"/>
            <a:r>
              <a:rPr lang="en-US" dirty="0" smtClean="0"/>
              <a:t>*Encourage</a:t>
            </a:r>
          </a:p>
          <a:p>
            <a:pPr algn="ctr"/>
            <a:r>
              <a:rPr lang="en-US" b="1" dirty="0" smtClean="0"/>
              <a:t>What else?  Be creative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D076-B867-4310-B849-9D67C90AB3E4}" type="slidenum">
              <a:rPr lang="en-US" smtClean="0"/>
              <a:pPr/>
              <a:t>37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837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Sacred </a:t>
            </a:r>
            <a:r>
              <a:rPr lang="en-US" dirty="0" err="1" smtClean="0"/>
              <a:t>ComMS</a:t>
            </a:r>
            <a:r>
              <a:rPr lang="en-US" dirty="0" smtClean="0"/>
              <a:t> Resources</a:t>
            </a:r>
            <a:endParaRPr lang="en-US" dirty="0"/>
          </a:p>
        </p:txBody>
      </p:sp>
      <p:pic>
        <p:nvPicPr>
          <p:cNvPr id="5" name="Content Placeholder 4" descr="Biblical Preaching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85203" y="1010638"/>
            <a:ext cx="1431808" cy="214771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D076-B867-4310-B849-9D67C90AB3E4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6" name="Picture 5" descr="Communicating for a chan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544" y="1010638"/>
            <a:ext cx="1441524" cy="2147713"/>
          </a:xfrm>
          <a:prstGeom prst="rect">
            <a:avLst/>
          </a:prstGeom>
        </p:spPr>
      </p:pic>
      <p:pic>
        <p:nvPicPr>
          <p:cNvPr id="7" name="Picture 6" descr="Presentation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4146" y="1025126"/>
            <a:ext cx="1159500" cy="21332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393" y="3531140"/>
            <a:ext cx="1882302" cy="18823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78"/>
          <a:stretch/>
        </p:blipFill>
        <p:spPr>
          <a:xfrm>
            <a:off x="4730937" y="3531140"/>
            <a:ext cx="1496998" cy="20428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" b="3099"/>
          <a:stretch/>
        </p:blipFill>
        <p:spPr>
          <a:xfrm>
            <a:off x="6721813" y="3560324"/>
            <a:ext cx="1462322" cy="201362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8" b="8581"/>
          <a:stretch/>
        </p:blipFill>
        <p:spPr>
          <a:xfrm>
            <a:off x="1114875" y="3531140"/>
            <a:ext cx="1149762" cy="17670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172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Mentor not hero</a:t>
            </a:r>
            <a:endParaRPr lang="en-US" sz="3600" dirty="0"/>
          </a:p>
        </p:txBody>
      </p:sp>
      <p:pic>
        <p:nvPicPr>
          <p:cNvPr id="5" name="Content Placeholder 4" descr="yoda-luke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5770" y="987794"/>
            <a:ext cx="6765740" cy="450598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D076-B867-4310-B849-9D67C90AB3E4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47132" y="5664820"/>
            <a:ext cx="6233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Remind Luke of the importance of his role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176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Coaching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142" y="1215278"/>
            <a:ext cx="7750644" cy="4714874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700" dirty="0" smtClean="0"/>
              <a:t>As you shift into a coaching role,               </a:t>
            </a:r>
            <a:r>
              <a:rPr lang="en-US" sz="2700" dirty="0"/>
              <a:t>	 </a:t>
            </a:r>
            <a:r>
              <a:rPr lang="en-US" sz="2700" dirty="0" smtClean="0"/>
              <a:t>it will open up greater opportunities. </a:t>
            </a:r>
          </a:p>
          <a:p>
            <a:endParaRPr lang="en-US" sz="2700" dirty="0" smtClean="0"/>
          </a:p>
          <a:p>
            <a:pPr>
              <a:buFont typeface="Arial" pitchFamily="34" charset="0"/>
              <a:buChar char="•"/>
            </a:pPr>
            <a:r>
              <a:rPr lang="en-US" sz="2700" dirty="0" smtClean="0"/>
              <a:t>You are in your position of influence                   “</a:t>
            </a:r>
            <a:r>
              <a:rPr lang="en-US" sz="2700" i="1" dirty="0" smtClean="0"/>
              <a:t>for such a time as this</a:t>
            </a:r>
            <a:r>
              <a:rPr lang="en-US" sz="2700" dirty="0" smtClean="0"/>
              <a:t>.”  </a:t>
            </a:r>
          </a:p>
          <a:p>
            <a:r>
              <a:rPr lang="en-US" sz="2700" dirty="0" smtClean="0"/>
              <a:t>Engage and provide useful feedback.</a:t>
            </a:r>
          </a:p>
          <a:p>
            <a:endParaRPr lang="en-US" sz="2700" dirty="0" smtClean="0"/>
          </a:p>
          <a:p>
            <a:pPr>
              <a:buFont typeface="Arial" pitchFamily="34" charset="0"/>
              <a:buChar char="•"/>
            </a:pPr>
            <a:r>
              <a:rPr lang="en-US" sz="2700" dirty="0" smtClean="0"/>
              <a:t>You can </a:t>
            </a:r>
            <a:r>
              <a:rPr lang="en-US" sz="2700" i="1" dirty="0" smtClean="0"/>
              <a:t>inspire</a:t>
            </a:r>
            <a:r>
              <a:rPr lang="en-US" sz="2700" dirty="0" smtClean="0"/>
              <a:t> and </a:t>
            </a:r>
            <a:r>
              <a:rPr lang="en-US" sz="2700" i="1" dirty="0" smtClean="0"/>
              <a:t>encourage</a:t>
            </a:r>
            <a:r>
              <a:rPr lang="en-US" sz="2700" dirty="0" smtClean="0"/>
              <a:t> the next generation of Chaplain leaders 		          in pulpits across the Corps!</a:t>
            </a:r>
            <a:endParaRPr lang="en-US" sz="2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D076-B867-4310-B849-9D67C90AB3E4}" type="slidenum">
              <a:rPr lang="en-US" smtClean="0"/>
              <a:pPr/>
              <a:t>40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198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/>
              <a:t>SUMMARY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US" b="1" i="1" dirty="0" smtClean="0"/>
              <a:t>What we covered today:</a:t>
            </a:r>
          </a:p>
          <a:p>
            <a:r>
              <a:rPr lang="en-GB" dirty="0" smtClean="0">
                <a:cs typeface="Arial" charset="0"/>
              </a:rPr>
              <a:t>Develop the Chaplain’s skill in supervision to coach and mentor others for greater effectiveness in Sacred Communication. </a:t>
            </a:r>
          </a:p>
          <a:p>
            <a:endParaRPr lang="en-GB" dirty="0" smtClean="0">
              <a:cs typeface="Arial" charset="0"/>
            </a:endParaRPr>
          </a:p>
          <a:p>
            <a:r>
              <a:rPr lang="en-GB" dirty="0" smtClean="0">
                <a:cs typeface="Arial" charset="0"/>
              </a:rPr>
              <a:t>Engage, Have </a:t>
            </a:r>
            <a:r>
              <a:rPr lang="en-GB" smtClean="0">
                <a:cs typeface="Arial" charset="0"/>
              </a:rPr>
              <a:t>a plan</a:t>
            </a:r>
            <a:r>
              <a:rPr lang="en-GB" dirty="0" smtClean="0">
                <a:cs typeface="Arial" charset="0"/>
              </a:rPr>
              <a:t>, </a:t>
            </a:r>
            <a:r>
              <a:rPr lang="en-GB" smtClean="0">
                <a:cs typeface="Arial" charset="0"/>
              </a:rPr>
              <a:t>Affirm strengths</a:t>
            </a:r>
            <a:endParaRPr lang="en-GB" dirty="0" smtClean="0">
              <a:cs typeface="Arial" charset="0"/>
            </a:endParaRPr>
          </a:p>
          <a:p>
            <a:r>
              <a:rPr lang="en-GB" dirty="0" smtClean="0">
                <a:cs typeface="Arial" charset="0"/>
              </a:rPr>
              <a:t>Address </a:t>
            </a:r>
            <a:r>
              <a:rPr lang="en-GB" dirty="0">
                <a:cs typeface="Arial" charset="0"/>
              </a:rPr>
              <a:t>s</a:t>
            </a:r>
            <a:r>
              <a:rPr lang="en-GB" dirty="0" smtClean="0">
                <a:cs typeface="Arial" charset="0"/>
              </a:rPr>
              <a:t>trategies to strengthen the message </a:t>
            </a:r>
          </a:p>
          <a:p>
            <a:endParaRPr lang="en-US" i="1" dirty="0" smtClean="0"/>
          </a:p>
          <a:p>
            <a:pPr>
              <a:buFontTx/>
              <a:buNone/>
            </a:pPr>
            <a:r>
              <a:rPr lang="en-US" i="1" dirty="0" smtClean="0"/>
              <a:t>	What are you waiting for? </a:t>
            </a:r>
          </a:p>
          <a:p>
            <a:pPr>
              <a:buFontTx/>
              <a:buNone/>
            </a:pPr>
            <a:endParaRPr lang="en-US" i="1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 algn="ctr">
              <a:buFontTx/>
              <a:buNone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0D076-B867-4310-B849-9D67C90AB3E4}" type="slidenum">
              <a:rPr lang="en-US" smtClean="0"/>
              <a:pPr/>
              <a:t>41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066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TYPE" val="3"/>
  <p:tag name="RESPCOUNTERSTYLE" val="-1"/>
  <p:tag name="INPUTSOURCE" val="1"/>
  <p:tag name="BACKUPMAINTENANCE" val="7"/>
  <p:tag name="ROTATIONINTERVAL" val="2"/>
  <p:tag name="RACERSMAXDISPLAYED" val="5"/>
  <p:tag name="TEAMSINLEADERBOARD" val="5"/>
  <p:tag name="BUBBLEVALUEFORMAT" val="0.0"/>
  <p:tag name="CUSTOMCELLFORECOLOR" val="-16777216"/>
  <p:tag name="CUSTOMCELLBACKCOLOR4" val="-8355712"/>
  <p:tag name="DISPLAYDEVICEID" val="True"/>
  <p:tag name="GRIDSIZE" val="{Width=800, Height=600}"/>
  <p:tag name="CHARTCOLORS" val="0"/>
  <p:tag name="MULTIRESPDIVISOR" val="1"/>
  <p:tag name="INCORRECTPOINTVALUE" val="0"/>
  <p:tag name="AUTOADJUSTPARTRANGE" val="True"/>
  <p:tag name="FIBNUMRESULTS" val="5"/>
  <p:tag name="PRRESPONSE2" val="9"/>
  <p:tag name="PRRESPONSE6" val="5"/>
  <p:tag name="PRRESPONSE10" val="1"/>
  <p:tag name="CSVFORMAT" val="0"/>
  <p:tag name="RESPCOUNTERFORMAT" val="0"/>
  <p:tag name="ALLOWDUPLICATES" val="False"/>
  <p:tag name="REVIEWONLY" val="False"/>
  <p:tag name="RACEANIMATIONSPEED" val="3"/>
  <p:tag name="BUBBLENAMEVISIBLE" val="True"/>
  <p:tag name="CUSTOMGRIDBACKCOLOR" val="-722948"/>
  <p:tag name="USESCHEMECOLORS" val="True"/>
  <p:tag name="GRIDROTATIONINTERVAL" val="2"/>
  <p:tag name="POLLINGCYCLE" val="2"/>
  <p:tag name="INCLUDEPPT" val="True"/>
  <p:tag name="REALTIMEBACKUPPATH" val="(None)"/>
  <p:tag name="FIBDISPLAYRESULTS" val="True"/>
  <p:tag name="PRRESPONSE3" val="8"/>
  <p:tag name="PRRESPONSE8" val="3"/>
  <p:tag name="ANSWERNOWSTYLE" val="-1"/>
  <p:tag name="COUNTDOWNSECONDS" val="10"/>
  <p:tag name="AUTOADVANCE" val="False"/>
  <p:tag name="SKIPREMAININGRACESLIDES" val="True"/>
  <p:tag name="BUBBLEGROUPING" val="3"/>
  <p:tag name="CUSTOMCELLBACKCOLOR3" val="-268652"/>
  <p:tag name="AUTOSIZEGRID" val="True"/>
  <p:tag name="RESETCHARTS" val="True"/>
  <p:tag name="REALTIMEBACKUP" val="False"/>
  <p:tag name="FIBINCLUDEOTHER" val="True"/>
  <p:tag name="PRRESPONSE5" val="6"/>
  <p:tag name="ALWAYSOPENPOLL" val="False"/>
  <p:tag name="ANSWERNOWTEXT" val="Answer Now"/>
  <p:tag name="BACKUPSESSIONS" val="True"/>
  <p:tag name="RACEENDPOINTS" val="100"/>
  <p:tag name="DEFAULTNUMTEAMS" val="5"/>
  <p:tag name="DISPLAYDEVICENUMBER" val="True"/>
  <p:tag name="CHARTLABELS" val="1"/>
  <p:tag name="ZEROBASED" val="False"/>
  <p:tag name="PRRESPONSE1" val="10"/>
  <p:tag name="SHOWFLASHWARNING" val="True"/>
  <p:tag name="COUNTDOWNSTYLE" val="-1"/>
  <p:tag name="AUTOUPDATEALIASES" val="True"/>
  <p:tag name="BUBBLESIZEVISIBLE" val="True"/>
  <p:tag name="GRIDOPACITY" val="90"/>
  <p:tag name="ALLOWUSERFEEDBACK" val="True"/>
  <p:tag name="FIBDISPLAYKEYWORDS" val="True"/>
  <p:tag name="SHOWBARVISIBLE" val="True"/>
  <p:tag name="NUMRESPONSES" val="1"/>
  <p:tag name="MAXRESPONDERS" val="5"/>
  <p:tag name="GRIDPOSITION" val="1"/>
  <p:tag name="CHARTSCALE" val="True"/>
  <p:tag name="PRRESPONSE9" val="2"/>
  <p:tag name="CHARTVALUEFORMAT" val="0%"/>
  <p:tag name="CUSTOMCELLBACKCOLOR2" val="-13395457"/>
  <p:tag name="CORRECTPOINTVALUE" val="1"/>
  <p:tag name="USESECONDARYMONITOR" val="True"/>
  <p:tag name="PARTICIPANTSINLEADERBOARD" val="5"/>
  <p:tag name="INCLUDENONRESPONDERS" val="False"/>
  <p:tag name="SAVECSVWITHSESSION" val="True"/>
  <p:tag name="DISPLAYNAME" val="True"/>
  <p:tag name="PRRESPONSE7" val="4"/>
  <p:tag name="GRIDFONTSIZE" val="12"/>
  <p:tag name="STDCHART" val="1"/>
  <p:tag name="RESPTABLESTYLE" val="-1"/>
  <p:tag name="CUSTOMCELLBACKCOLOR1" val="-657956"/>
  <p:tag name="PRRESPONSE4" val="7"/>
  <p:tag name="ADVANCEDSETTINGSVIEW" val="False"/>
  <p:tag name="DELIMITERS" val="3.1"/>
  <p:tag name="LUIDIAENABLED" val="False"/>
  <p:tag name="EXPANDSHOWBAR" val="True"/>
  <p:tag name="POWERPOINTVERSION" val="15.0"/>
  <p:tag name="WASPOLLED" val="1BF82EDB64B843F192389074FAAD75A1"/>
  <p:tag name="TPVERSION" val="5"/>
  <p:tag name="TPFULLVERSION" val="5.3.2.24"/>
  <p:tag name="PPTVERSION" val="15"/>
  <p:tag name="TPOS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A8CD46A34F774EC288346F52A49E7704"/>
  <p:tag name="SLIDEID" val="A8CD46A34F774EC288346F52A49E7704"/>
  <p:tag name="SLIDEORDER" val="1"/>
  <p:tag name="SLIDETYPE" val="Q"/>
  <p:tag name="SPEEDSCORING" val="False"/>
  <p:tag name="CORRECTPOINTVALUE" val="1"/>
  <p:tag name="INCORRECTPOINTVALUE" val="0"/>
  <p:tag name="ZEROBASED" val="False"/>
  <p:tag name="NUMRESPONSES" val="1"/>
  <p:tag name="AUTOADVANCE" val="False"/>
  <p:tag name="TEAMASSIGN" val="True"/>
  <p:tag name="DEMOGRAPHIC" val="True"/>
  <p:tag name="DELIMITERS" val="3.1"/>
  <p:tag name="VALUEFORMAT" val="0%"/>
  <p:tag name="QUESTIONALIAS" val="What is your Rank"/>
  <p:tag name="ANSWERSALIAS" val="LTC|smicln|COL"/>
  <p:tag name="VALUES" val="No Value|smicln|No Value"/>
  <p:tag name="CHARTSTRINGREV" val=""/>
  <p:tag name="CHARTSTRINGREVPER" val=""/>
  <p:tag name="CHARTSTRINGSTD" val=""/>
  <p:tag name="CHARTSTRINGSTDPER" val=""/>
  <p:tag name="TYPE" val="MultiChoiceSlide"/>
  <p:tag name="LIVECHARTING" val="False"/>
  <p:tag name="TPQUESTIONXML" val="﻿&lt;?xml version=&quot;1.0&quot; encoding=&quot;utf-8&quot;?&gt;&#10;&lt;questionlist&gt;&#10;    &lt;properties&gt;&#10;        &lt;guid&gt;AF8BB52F1FE14458B8F0F72BAAC40432&lt;/guid&gt;&#10;        &lt;description /&gt;&#10;        &lt;date&gt;4/22/2015 3:14:4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D51BD902012B48F1847F8E31EC69F62F&lt;/guid&gt;&#10;            &lt;repollguid&gt;436CF64B86894E1FB8E3788469DF83C3&lt;/repollguid&gt;&#10;            &lt;sourceid&gt;27AFF402E00A4CA78C704078ED3A99A1&lt;/sourceid&gt;&#10;            &lt;questiontext&gt;I am a ________.&lt;/questiontext&gt;&#10;            &lt;showresults&gt;True&lt;/showresults&gt;&#10;            &lt;responsegrid&gt;0&lt;/responsegrid&gt;&#10;            &lt;countdowntimer&gt;False&lt;/countdowntimer&gt;&#10;            &lt;correctvalue&gt;20&lt;/correctvalue&gt;&#10;            &lt;incorrectvalue&gt;5&lt;/incorrectvalue&gt;&#10;            &lt;responselimit&gt;1&lt;/responselimit&gt;&#10;            &lt;bulletstyle&gt;0&lt;/bulletstyle&gt;&#10;            &lt;demographic&gt;True&lt;/demographic&gt;&#10;            &lt;team&gt;True&lt;/team&gt;&#10;            &lt;groupname /&gt;&#10;            &lt;answers&gt;&#10;                &lt;answer&gt;&#10;                    &lt;guid&gt;D8C3E95DACC540059ED994C01CD95BC1&lt;/guid&gt;&#10;                    &lt;answertext&gt;LTC &lt;/answertext&gt;&#10;                    &lt;valuetype&gt;0&lt;/valuetype&gt;&#10;                &lt;/answer&gt;&#10;                &lt;answer&gt;&#10;                    &lt;guid&gt;18FDD942916E4E57AAA4B01E63643787&lt;/guid&gt;&#10;                    &lt;answertext&gt;COL&lt;/answertext&gt;&#10;                    &lt;valuetype&gt;0&lt;/valuetype&gt;&#10;                &lt;/answer&gt;&#10;            &lt;/answers&gt;&#10;        &lt;/multichoice&gt;&#10;    &lt;/questions&gt;&#10;&lt;/questionlist&gt;"/>
  <p:tag name="AUTOOPENPOLL" val="True"/>
  <p:tag name="AUTOFORMATCHART" val="True"/>
  <p:tag name="RESULTS" val="I am a ________.[;crlf;]2[;]2[;]2[;]False[;]0[;][;crlf;]1.5[;]1.5[;]0.5[;]0.25[;crlf;]1[;]0[;]LTC1[;]LTC[;][;crlf;]1[;]0[;]COL2[;]COL[;]"/>
  <p:tag name="HASRESULTS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LABELFORMAT" val="1"/>
  <p:tag name="COLORTYPE" val="SCHEME"/>
  <p:tag name="DEFINEDCOLORS" val="3,6,10,45,32,50,13,4,9,55,1"/>
  <p:tag name="NUMBERFORMAT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TEXTLENGTH" val="7"/>
  <p:tag name="FONTSIZE" val="32"/>
  <p:tag name="BULLETTYPE" val="ppBulletArabicPeriod"/>
  <p:tag name="ANSWERTEXT" val="LTC&#10;COL"/>
  <p:tag name="OLDNUMANSWERS" val="2"/>
  <p:tag name="ZEROBASED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DD5CBE4B6C954469BAD3E74FB2A98BB9"/>
  <p:tag name="SLIDEID" val="DD5CBE4B6C954469BAD3E74FB2A98BB9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QUESTIONALIAS" val="filament : light bulb :: wick : "/>
  <p:tag name="ANSWERSALIAS" val="candle|smicln|wax|smicln|broom|smicln|jar"/>
  <p:tag name="DELIMITERS" val="3.1"/>
  <p:tag name="VALUEFORMAT" val="0%"/>
  <p:tag name="TOTALRESPONSES" val="2"/>
  <p:tag name="RESPONSECOUNT" val="2"/>
  <p:tag name="SLICED" val="False"/>
  <p:tag name="RESPONSES" val="1;2;"/>
  <p:tag name="RESPONSESGATHERED" val="False"/>
  <p:tag name="ANONYMOUSTEMP" val="False"/>
  <p:tag name="VALUES" val="Correct|smicln|Incorrect|smicln|Incorrect|smicln|Incorrect"/>
  <p:tag name="CHARTSTRINGREV" val="0 0 1 1"/>
  <p:tag name="CHARTSTRINGREVPER" val="0 0 0.5 0.5"/>
  <p:tag name="CHARTSTRINGSTD" val="1 1 0 0"/>
  <p:tag name="CHARTSTRINGSTDPER" val="0.5 0.5 0 0"/>
  <p:tag name="TYPE" val="MultiChoiceSlide"/>
  <p:tag name="LIVECHARTING" val="False"/>
  <p:tag name="TPQUESTIONXML" val="﻿&lt;?xml version=&quot;1.0&quot; encoding=&quot;utf-8&quot;?&gt;&#10;&lt;questionlist&gt;&#10;    &lt;properties&gt;&#10;        &lt;guid&gt;3BB0E50190BC44FEAB8517C943744B23&lt;/guid&gt;&#10;        &lt;description /&gt;&#10;        &lt;date&gt;4/22/2015 3:14:4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503D06AB5DA74A9AAD09F03B27BE1C38&lt;/guid&gt;&#10;            &lt;repollguid&gt;1C0D6421218D4EA6BA916956D7CE5C9A&lt;/repollguid&gt;&#10;            &lt;sourceid&gt;EF0399E70000438FA06E6AECCD788BE3&lt;/sourceid&gt;&#10;            &lt;questiontext&gt;filament : light bulb :: wick : &lt;/questiontext&gt;&#10;            &lt;showresults&gt;True&lt;/showresults&gt;&#10;            &lt;responsegrid&gt;0&lt;/responsegrid&gt;&#10;            &lt;countdowntimer&gt;False&lt;/countdowntimer&gt;&#10;            &lt;correctvalue&gt;20&lt;/correctvalue&gt;&#10;            &lt;incorrectvalue&gt;5&lt;/incorrectvalue&gt;&#10;            &lt;responselimit&gt;1&lt;/responselimit&gt;&#10;            &lt;bulletstyle&gt;0&lt;/bulletstyle&gt;&#10;            &lt;answers&gt;&#10;                &lt;answer&gt;&#10;                    &lt;guid&gt;A842637BCD7F423E94F111999599E5C2&lt;/guid&gt;&#10;                    &lt;answertext&gt;candle &lt;/answertext&gt;&#10;                    &lt;valuetype&gt;1&lt;/valuetype&gt;&#10;                &lt;/answer&gt;&#10;                &lt;answer&gt;&#10;                    &lt;guid&gt;D3C1B6FD297C4893908976E17FA0EA3F&lt;/guid&gt;&#10;                    &lt;answertext&gt;wax &lt;/answertext&gt;&#10;                    &lt;valuetype&gt;-1&lt;/valuetype&gt;&#10;                &lt;/answer&gt;&#10;                &lt;answer&gt;&#10;                    &lt;guid&gt;2670B6023D564DC188E41911D2C51E66&lt;/guid&gt;&#10;                    &lt;answertext&gt;broom &lt;/answertext&gt;&#10;                    &lt;valuetype&gt;-1&lt;/valuetype&gt;&#10;                &lt;/answer&gt;&#10;                &lt;answer&gt;&#10;                    &lt;guid&gt;D199ECEA30ED44C787348D53E2A8B446&lt;/guid&gt;&#10;                    &lt;answertext&gt;jar&lt;/answertext&gt;&#10;                    &lt;valuetype&gt;-1&lt;/valuetype&gt;&#10;                &lt;/answer&gt;&#10;            &lt;/answers&gt;&#10;        &lt;/multichoice&gt;&#10;    &lt;/questions&gt;&#10;&lt;/questionlist&gt;"/>
  <p:tag name="AUTOOPENPOLL" val="True"/>
  <p:tag name="AUTOFORMATCHART" val="True"/>
  <p:tag name="RESULTS" val="filament : light bulb :: wick : [;crlf;]2[;]2[;]2[;]False[;]1[;][;crlf;]1.5[;]1.5[;]0.5[;]0.25[;crlf;]1[;]1[;]candle1[;]candle[;][;crlf;]1[;]-1[;]wax2[;]wax[;][;crlf;]0[;]-1[;]broom3[;]broom[;][;crlf;]0[;]-1[;]jar4[;]jar[;]"/>
  <p:tag name="HASRESULTS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LABELFORMAT" val="1"/>
  <p:tag name="COLORTYPE" val="SCHEME"/>
  <p:tag name="DEFINEDCOLORS" val="3,6,10,45,32,50,13,4,9,55,1"/>
  <p:tag name="NUMBERFORMAT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TEXTLENGTH" val="20"/>
  <p:tag name="FONTSIZE" val="32"/>
  <p:tag name="BULLETTYPE" val="ppBulletArabicPeriod"/>
  <p:tag name="ANSWERTEXT" val="candle&#10;wax&#10;broom&#10;jar"/>
  <p:tag name="OLDNUMANSWERS" val="4"/>
  <p:tag name="ZEROBAS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RESULTS" val="Chaplain CorE Competencies Are:(List all that apply)[;crlf;]2[;]2[;]2[;]False[;]0[;][;crlf;]3[;]3[;]0[;]0[;crlf;]0[;]1[;]Honor1[;]Honor[;][;crlf;]0[;]-1[;]Perform2[;]Perform[;][;crlf;]2[;]-1[;]Advise3[;]Advise[;][;crlf;]0[;]1[;]Nurture4[;]Nurture[;][;crlf;]0[;]1[;]Care5[;]Care[;]"/>
  <p:tag name="LIVECHARTING" val="False"/>
  <p:tag name="TPQUESTIONXML" val="﻿&lt;?xml version=&quot;1.0&quot; encoding=&quot;utf-8&quot;?&gt;&#10;&lt;questionlist&gt;&#10;    &lt;properties&gt;&#10;        &lt;guid&gt;C7BDC71E8F734A5D8BBFA05DAA1D4925&lt;/guid&gt;&#10;        &lt;description /&gt;&#10;        &lt;date&gt;4/22/2015 3:28:09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2657465C914C406D8FBFE837BC2BD8FA&lt;/guid&gt;&#10;            &lt;repollguid&gt;74707F64D19E485883E7BCDB08C8BEFA&lt;/repollguid&gt;&#10;            &lt;sourceid&gt;5CFFB4405F0B4536B8C7071759066B8B&lt;/sourceid&gt;&#10;            &lt;questiontext&gt;Chaplain CorE Competencies Are:(List all that apply)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20&lt;/correctvalue&gt;&#10;            &lt;incorrectvalue&gt;5&lt;/incorrectvalue&gt;&#10;            &lt;responselimit&gt;5&lt;/responselimit&gt;&#10;            &lt;bulletstyle&gt;0&lt;/bulletstyle&gt;&#10;            &lt;correctanswerindicator&gt;True&lt;/correctanswerindicator&gt;&#10;            &lt;answers&gt;&#10;                &lt;answer&gt;&#10;                    &lt;guid&gt;9D9DD75B27CD4A27B4229F686AB649E5&lt;/guid&gt;&#10;                    &lt;answertext&gt;Honor&lt;/answertext&gt;&#10;                    &lt;valuetype&gt;1&lt;/valuetype&gt;&#10;                &lt;/answer&gt;&#10;                &lt;answer&gt;&#10;                    &lt;guid&gt;E478C500918E47BB9C0113E00A2CA6E5&lt;/guid&gt;&#10;                    &lt;answertext&gt;Perform&lt;/answertext&gt;&#10;                    &lt;valuetype&gt;-1&lt;/valuetype&gt;&#10;                &lt;/answer&gt;&#10;                &lt;answer&gt;&#10;                    &lt;guid&gt;5FADC48517A643CE96BD299884CCD824&lt;/guid&gt;&#10;                    &lt;answertext&gt;Advise&lt;/answertext&gt;&#10;                    &lt;valuetype&gt;-1&lt;/valuetype&gt;&#10;                &lt;/answer&gt;&#10;                &lt;answer&gt;&#10;                    &lt;guid&gt;A530793C72CF4D9FBC3FFB1023F3FA3D&lt;/guid&gt;&#10;                    &lt;answertext&gt;Nurture&lt;/answertext&gt;&#10;                    &lt;valuetype&gt;1&lt;/valuetype&gt;&#10;                &lt;/answer&gt;&#10;                &lt;answer&gt;&#10;                    &lt;guid&gt;E4F911FC7B4341638EB7BABE72015791&lt;/guid&gt;&#10;                    &lt;answertext&gt;Care&lt;/answertext&gt;&#10;                    &lt;valuetype&gt;1&lt;/valuetype&gt;&#10;                &lt;/answer&gt;&#10;            &lt;/answers&gt;&#10;        &lt;/multichoice&gt;&#10;    &lt;/questions&gt;&#10;&lt;/questionlist&gt;"/>
  <p:tag name="AUTOOPENPOLL" val="True"/>
  <p:tag name="AUTOFORMATCHART" val="True"/>
  <p:tag name="HASRESULTS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LABELFORMAT" val="0"/>
  <p:tag name="COLORTYPE" val="SCHEME"/>
  <p:tag name="NUMBERFORMAT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EB62F86EB6134B2C8A95F5FC0747F9BC"/>
  <p:tag name="SLIDEID" val="EB62F86EB6134B2C8A95F5FC0747F9BC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QUESTIONALIAS" val="The Current term for operations is. . ."/>
  <p:tag name="ANSWERSALIAS" val="Full Spectrum Ops|smicln|Unified Land Ops|smicln|Decisive Action|smicln|Black Ops|smicln|None of the Above"/>
  <p:tag name="TOTALRESPONSES" val="0"/>
  <p:tag name="ANONYMOUSTEMP" val="False"/>
  <p:tag name="VALUES" val="No Value|smicln|No Value|smicln|No Value|smicln|No Value|smicln|No Value"/>
  <p:tag name="CHARTSTRINGREV" val=""/>
  <p:tag name="CHARTSTRINGREVPER" val=""/>
  <p:tag name="CHARTSTRINGSTD" val=""/>
  <p:tag name="CHARTSTRINGSTDPER" val=""/>
  <p:tag name="TYPE" val="MultiChoiceSlide"/>
  <p:tag name="LIVECHARTING" val="False"/>
  <p:tag name="TPQUESTIONXML" val="﻿&lt;?xml version=&quot;1.0&quot; encoding=&quot;utf-8&quot;?&gt;&#10;&lt;questionlist&gt;&#10;    &lt;properties&gt;&#10;        &lt;guid&gt;C53134886C084593BDE4D655BA17A4AD&lt;/guid&gt;&#10;        &lt;description /&gt;&#10;        &lt;date&gt;4/22/2015 3:14:4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324DB45E5A78476DB81F2073D0531C92&lt;/guid&gt;&#10;            &lt;repollguid&gt;39BADE907CDA491B85B3D8E2E8ABEC30&lt;/repollguid&gt;&#10;            &lt;sourceid&gt;BD34ED5733134246BF43D0035415CC1F&lt;/sourceid&gt;&#10;            &lt;questiontext&gt;The Army’s Basic WarFighting Doctrine is. . .&lt;/questiontext&gt;&#10;            &lt;showresults&gt;True&lt;/showresults&gt;&#10;            &lt;responsegrid&gt;0&lt;/responsegrid&gt;&#10;            &lt;countdowntimer&gt;False&lt;/countdowntimer&gt;&#10;            &lt;correctvalue&gt;20&lt;/correctvalue&gt;&#10;            &lt;incorrectvalue&gt;5&lt;/incorrectvalue&gt;&#10;            &lt;responselimit&gt;1&lt;/responselimit&gt;&#10;            &lt;bulletstyle&gt;0&lt;/bulletstyle&gt;&#10;            &lt;answers&gt;&#10;                &lt;answer&gt;&#10;                    &lt;guid&gt;886D1BFE013C4C2880B61C08B0040228&lt;/guid&gt;&#10;                    &lt;answertext&gt;Full Spectrum Ops &lt;/answertext&gt;&#10;                    &lt;valuetype&gt;-1&lt;/valuetype&gt;&#10;                &lt;/answer&gt;&#10;                &lt;answer&gt;&#10;                    &lt;guid&gt;19AABBA70C3C4ADFB97D8B51831B8446&lt;/guid&gt;&#10;                    &lt;answertext&gt;Unified Land Ops &lt;/answertext&gt;&#10;                    &lt;valuetype&gt;1&lt;/valuetype&gt;&#10;                &lt;/answer&gt;&#10;                &lt;answer&gt;&#10;                    &lt;guid&gt;0A5B5B5F52D64677AAC27CE3680DAC40&lt;/guid&gt;&#10;                    &lt;answertext&gt;Decisive Action &lt;/answertext&gt;&#10;                    &lt;valuetype&gt;-1&lt;/valuetype&gt;&#10;                &lt;/answer&gt;&#10;                &lt;answer&gt;&#10;                    &lt;guid&gt;4A73A635253E4577BA4BA55978C86A1B&lt;/guid&gt;&#10;                    &lt;answertext&gt;Black Ops &lt;/answertext&gt;&#10;                    &lt;valuetype&gt;-1&lt;/valuetype&gt;&#10;                &lt;/answer&gt;&#10;                &lt;answer&gt;&#10;                    &lt;guid&gt;3988034703BB4F0B84310E09D4CB5776&lt;/guid&gt;&#10;                    &lt;answertext&gt;None of the Above&lt;/answertext&gt;&#10;                    &lt;valuetype&gt;-1&lt;/valuetype&gt;&#10;                &lt;/answer&gt;&#10;            &lt;/answers&gt;&#10;        &lt;/multichoice&gt;&#10;    &lt;/questions&gt;&#10;&lt;/questionlist&gt;"/>
  <p:tag name="AUTOOPENPOLL" val="True"/>
  <p:tag name="AUTOFORMATCHART" val="True"/>
  <p:tag name="RESULTS" val="The Army’s Basic WarFighting Doctrine is. . .[;crlf;]2[;]2[;]2[;]False[;]0[;][;crlf;]1[;]1[;]0[;]0[;crlf;]2[;]-1[;]Full Spectrum Ops1[;]Full Spectrum Ops[;][;crlf;]0[;]1[;]Unified Land Ops2[;]Unified Land Ops[;][;crlf;]0[;]-1[;]Decisive Action3[;]Decisive Action[;][;crlf;]0[;]-1[;]Black Ops4[;]Black Ops[;][;crlf;]0[;]-1[;]None of the Above5[;]None of the Above[;]"/>
  <p:tag name="HASRESULTS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LABELFORMAT" val="1"/>
  <p:tag name="COLORTYPE" val="SCHEME"/>
  <p:tag name="DEFINEDCOLORS" val="3,6,10,45,32,50,13,4,9,55,1"/>
  <p:tag name="NUMBERFORMAT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TEXTLENGTH" val="78"/>
  <p:tag name="FONTSIZE" val="32"/>
  <p:tag name="BULLETTYPE" val="ppBulletArabicPeriod"/>
  <p:tag name="ANSWERTEXT" val="Full Spectrum Ops&#10;Unified Land Ops&#10;Decisive Action&#10;Black Ops&#10;None of the Above"/>
  <p:tag name="OLDNUMANSWERS" val="5"/>
  <p:tag name="ZEROBASED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17483E31B47349D49F1B2CD3FB355C46"/>
  <p:tag name="SLIDEID" val="17483E31B47349D49F1B2CD3FB355C46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ANSWERSALIAS" val="True|smicln|False"/>
  <p:tag name="DELIMITERS" val="3.1"/>
  <p:tag name="VALUEFORMAT" val="0%"/>
  <p:tag name="QUESTIONALIAS" val="A Subordinate Chaplain has complete confidenality with His/Her Supervisory Chaplain? "/>
  <p:tag name="TOTALRESPONSES" val="0"/>
  <p:tag name="ANONYMOUSTEMP" val="False"/>
  <p:tag name="VALUES" val="No Value|smicln|No Value"/>
  <p:tag name="CHARTSTRINGREV" val=""/>
  <p:tag name="CHARTSTRINGREVPER" val=""/>
  <p:tag name="CHARTSTRINGSTD" val=""/>
  <p:tag name="CHARTSTRINGSTDPER" val=""/>
  <p:tag name="TYPE" val="MultiChoiceSlide"/>
  <p:tag name="LIVECHARTING" val="False"/>
  <p:tag name="TPQUESTIONXML" val="﻿&lt;?xml version=&quot;1.0&quot; encoding=&quot;utf-8&quot;?&gt;&#10;&lt;questionlist&gt;&#10;    &lt;properties&gt;&#10;        &lt;guid&gt;D15C9E87EFC141B3B5949434BACFB273&lt;/guid&gt;&#10;        &lt;description /&gt;&#10;        &lt;date&gt;4/22/2015 3:14:4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2C0735C00720427A90680A5F4914D7B7&lt;/guid&gt;&#10;            &lt;repollguid&gt;496664954D3249D887768DCE3E5BF012&lt;/repollguid&gt;&#10;            &lt;sourceid&gt;FEDA11993B8745BDA8750A40B368E1AA&lt;/sourceid&gt;&#10;            &lt;questiontext&gt;A Subordinate Chaplain has complete confidentiality with His/her Supervisory Chaplain? &lt;/questiontext&gt;&#10;            &lt;showresults&gt;True&lt;/showresults&gt;&#10;            &lt;responsegrid&gt;0&lt;/responsegrid&gt;&#10;            &lt;countdowntimer&gt;False&lt;/countdowntimer&gt;&#10;            &lt;correctvalue&gt;20&lt;/correctvalue&gt;&#10;            &lt;incorrectvalue&gt;5&lt;/incorrectvalue&gt;&#10;            &lt;responselimit&gt;1&lt;/responselimit&gt;&#10;            &lt;bulletstyle&gt;0&lt;/bulletstyle&gt;&#10;            &lt;answers&gt;&#10;                &lt;answer&gt;&#10;                    &lt;guid&gt;615B643C1D024F3EA0521202CBBC9F09&lt;/guid&gt;&#10;                    &lt;answertext&gt;True &lt;/answertext&gt;&#10;                    &lt;valuetype&gt;-1&lt;/valuetype&gt;&#10;                &lt;/answer&gt;&#10;                &lt;answer&gt;&#10;                    &lt;guid&gt;57ADB89A864140F08DA445B69DD10A61&lt;/guid&gt;&#10;                    &lt;answertext&gt;False&lt;/answertext&gt;&#10;                    &lt;valuetype&gt;1&lt;/valuetype&gt;&#10;                &lt;/answer&gt;&#10;            &lt;/answers&gt;&#10;        &lt;/multichoice&gt;&#10;    &lt;/questions&gt;&#10;&lt;/questionlist&gt;"/>
  <p:tag name="AUTOOPENPOLL" val="True"/>
  <p:tag name="AUTOFORMATCHART" val="True"/>
  <p:tag name="RESULTS" val="A Subordinate Chaplain has complete confidentiality with His/her Supervisory Chaplain? [;crlf;]2[;]2[;]2[;]False[;]1[;][;crlf;]1.5[;]1.5[;]0.5[;]0.25[;crlf;]1[;]-1[;]True1[;]True[;][;crlf;]1[;]1[;]False2[;]False[;]"/>
  <p:tag name="HASRESULTS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LABELFORMAT" val="1"/>
  <p:tag name="COLORTYPE" val="SCHEME"/>
  <p:tag name="DEFINEDCOLORS" val="3,6,10,45,32,50,13,4,9,55,1"/>
  <p:tag name="NUMBERFORMAT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TEXTLENGTH" val="10"/>
  <p:tag name="FONTSIZE" val="32"/>
  <p:tag name="BULLETTYPE" val="ppBulletArabicPeriod"/>
  <p:tag name="ANSWERTEXT" val="True&#10;False"/>
  <p:tag name="OLDNUMANSWERS" val="2"/>
  <p:tag name="ZEROBASED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223585BE6B3A482FA7C142D93CDB131B"/>
  <p:tag name="SLIDEID" val="223585BE6B3A482FA7C142D93CDB131B"/>
  <p:tag name="SLIDEORDER" val="1"/>
  <p:tag name="SLIDETYPE" val="Q"/>
  <p:tag name="TEAMASSIGN" val="False"/>
  <p:tag name="SPEEDSCORING" val="False"/>
  <p:tag name="ZEROBASED" val="False"/>
  <p:tag name="NUMRESPONSES" val="1"/>
  <p:tag name="AUTOADVANCE" val="False"/>
  <p:tag name="QUESTIONALIAS" val="C_A_L_I_ "/>
  <p:tag name="ANSWERSALIAS" val="P I N Q|smicln|Q E K P|smicln|A H P N|smicln|P U S D"/>
  <p:tag name="DELIMITERS" val="3.1"/>
  <p:tag name="VALUEFORMAT" val="0%"/>
  <p:tag name="RESPONSESGATHERED" val="True"/>
  <p:tag name="TOTALRESPONSES" val="30"/>
  <p:tag name="RESPONSECOUNT" val="30"/>
  <p:tag name="SLICED" val="False"/>
  <p:tag name="RESPONSES" val="4;4;1;1;1;2;3;2;3;1;4;4;1;1;3;1;4;3;2;4;1;2;4;1;3;1;1;4;4;2;"/>
  <p:tag name="ANONYMOUSTEMP" val="False"/>
  <p:tag name="DEMOGRAPHIC" val="False"/>
  <p:tag name="VALUES" val="Incorrect|smicln|Incorrect|smicln|Correct|smicln|Incorrect"/>
  <p:tag name="CORRECTPOINTVALUE" val="1"/>
  <p:tag name="INCORRECTPOINTVALUE" val="0"/>
  <p:tag name="CHARTSTRINGREV" val="9 5 5 11"/>
  <p:tag name="CHARTSTRINGREVPER" val="0.3 0.166666666666667 0.166666666666667 0.366666666666667"/>
  <p:tag name="CHARTSTRINGSTD" val="11 5 5 9"/>
  <p:tag name="CHARTSTRINGSTDPER" val="0.366666666666667 0.166666666666667 0.166666666666667 0.3"/>
  <p:tag name="TYPE" val="MultiChoiceSlide"/>
  <p:tag name="LIVECHARTING" val="False"/>
  <p:tag name="TPQUESTIONXML" val="﻿&lt;?xml version=&quot;1.0&quot; encoding=&quot;utf-8&quot;?&gt;&#10;&lt;questionlist&gt;&#10;    &lt;properties&gt;&#10;        &lt;guid&gt;B3224DFFCCEA45E7AEBA8D1792202FBF&lt;/guid&gt;&#10;        &lt;description /&gt;&#10;        &lt;date&gt;4/22/2015 3:14:4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C9092D4699D346DB923124ED3399C206&lt;/guid&gt;&#10;            &lt;repollguid&gt;B31E54A7BAB04F2B92322791550F1206&lt;/repollguid&gt;&#10;            &lt;sourceid&gt;1238F58EB34E4ACE8F30FB0D1AA4CCE3&lt;/sourceid&gt;&#10;            &lt;questiontext&gt;C_A_L_I_ &lt;/questiontext&gt;&#10;            &lt;showresults&gt;True&lt;/showresults&gt;&#10;            &lt;responsegrid&gt;0&lt;/responsegrid&gt;&#10;            &lt;countdowntimer&gt;False&lt;/countdowntimer&gt;&#10;            &lt;correctvalue&gt;20&lt;/correctvalue&gt;&#10;            &lt;incorrectvalue&gt;5&lt;/incorrectvalue&gt;&#10;            &lt;responselimit&gt;1&lt;/responselimit&gt;&#10;            &lt;bulletstyle&gt;0&lt;/bulletstyle&gt;&#10;            &lt;answers&gt;&#10;                &lt;answer&gt;&#10;                    &lt;guid&gt;16CD1BBAD4B1411D8441FE264C6B9276&lt;/guid&gt;&#10;                    &lt;answertext&gt;P I N Q &lt;/answertext&gt;&#10;                    &lt;valuetype&gt;-1&lt;/valuetype&gt;&#10;                &lt;/answer&gt;&#10;                &lt;answer&gt;&#10;                    &lt;guid&gt;321F5A85F2FE4AFBBD12CB9CD96CB2F8&lt;/guid&gt;&#10;                    &lt;answertext&gt;Q E K P &lt;/answertext&gt;&#10;                    &lt;valuetype&gt;-1&lt;/valuetype&gt;&#10;                &lt;/answer&gt;&#10;                &lt;answer&gt;&#10;                    &lt;guid&gt;6990E2E08B584CD9A0FF62F061DA1455&lt;/guid&gt;&#10;                    &lt;answertext&gt;A H P N &lt;/answertext&gt;&#10;                    &lt;valuetype&gt;1&lt;/valuetype&gt;&#10;                &lt;/answer&gt;&#10;                &lt;answer&gt;&#10;                    &lt;guid&gt;9259A129D05B41D3A3DDB9643D35DB31&lt;/guid&gt;&#10;                    &lt;answertext&gt;P U S D&lt;/answertext&gt;&#10;                    &lt;valuetype&gt;-1&lt;/valuetype&gt;&#10;                &lt;/answer&gt;&#10;            &lt;/answers&gt;&#10;        &lt;/multichoice&gt;&#10;    &lt;/questions&gt;&#10;&lt;/questionlist&gt;"/>
  <p:tag name="AUTOOPENPOLL" val="True"/>
  <p:tag name="AUTOFORMATCHART" val="True"/>
  <p:tag name="RESULTS" val="C_A_L_I_ [;crlf;]2[;]2[;]2[;]False[;]1[;][;crlf;]2.5[;]2.5[;]0.5[;]0.25[;crlf;]0[;]-1[;]P I N Q1[;]P I N Q[;][;crlf;]1[;]-1[;]Q E K P2[;]Q E K P[;][;crlf;]1[;]1[;]A H P N3[;]A H P N[;][;crlf;]0[;]-1[;]P U S D4[;]P U S D[;]"/>
  <p:tag name="HASRESULTS" val="Tru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LABELFORMAT" val="1"/>
  <p:tag name="COLORTYPE" val="SCHEME"/>
  <p:tag name="DEFINEDCOLORS" val="3,6,10,45,32,50,13,4,9,55,1"/>
  <p:tag name="NUMBERFORMAT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TEXTLENGTH" val="31"/>
  <p:tag name="FONTSIZE" val="32"/>
  <p:tag name="BULLETTYPE" val="ppBulletArabicPeriod"/>
  <p:tag name="ANSWERTEXT" val="P I N Q&#10;Q E K P&#10;A H P N&#10;P U S D"/>
  <p:tag name="OLDNUMANSWERS" val="4"/>
  <p:tag name="ZEROBASED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CORECALCULATION" val="1"/>
  <p:tag name="PARTICIPANTDISPLAY" val="1"/>
  <p:tag name="NUMBERTODISPLAY" val="2"/>
  <p:tag name="DISPLAYPOINTSLESSTHANONE" val="True"/>
  <p:tag name="CORRECTONLY" val="False"/>
  <p:tag name="TYPE" val="TeamLeaderboardSlid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ONLY" val="True"/>
  <p:tag name="PARTICIPANTDISPLAY" val="1"/>
  <p:tag name="NUMBERTODISPLAY" val="5"/>
  <p:tag name="SCORECALCULATION" val="1"/>
  <p:tag name="DISPLAYPOINTSLESSTHANONE" val="False"/>
  <p:tag name="TYPE" val="FastestResponderSlid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WagerSlide"/>
  <p:tag name="TPQUESTIONXML" val="﻿&lt;?xml version=&quot;1.0&quot; encoding=&quot;utf-8&quot;?&gt;&#10;&lt;questionlist&gt;&#10;    &lt;properties&gt;&#10;        &lt;guid&gt;D70C4C7CFB014B7795140AB0A2C84DD2&lt;/guid&gt;&#10;        &lt;description /&gt;&#10;        &lt;date&gt;4/22/2015 4:28:3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2A950C7A44E945519B0CB806CB41FA18&lt;/guid&gt;&#10;            &lt;repollguid&gt;9DCB873F0B124996A8B0A2ACC209D114&lt;/repollguid&gt;&#10;            &lt;sourceid&gt;3A52D5476E2B4EED92C4D45BE7C11E42&lt;/sourceid&gt;&#10;            &lt;questiontext&gt;What percentage of your current points would you like to wager on the next question?&lt;/questiontext&gt;&#10;            &lt;showresults&gt;True&lt;/showresults&gt;&#10;            &lt;responsegrid&gt;0&lt;/responsegrid&gt;&#10;            &lt;countdowntimer&gt;False&lt;/countdowntimer&gt;&#10;            &lt;correctvalue&gt;20&lt;/correctvalue&gt;&#10;            &lt;incorrectvalue&gt;5&lt;/incorrectvalue&gt;&#10;            &lt;responselimit&gt;1&lt;/responselimit&gt;&#10;            &lt;bulletstyle&gt;2&lt;/bulletstyle&gt;&#10;            &lt;answers&gt;&#10;                &lt;answer&gt;&#10;                    &lt;guid&gt;326BB471D7704C3FA03C589600A841BD&lt;/guid&gt;&#10;                    &lt;answertext&gt;0%&lt;/answertext&gt;&#10;                    &lt;valuetype&gt;0&lt;/valuetype&gt;&#10;                    &lt;manualvalue&gt;0&lt;/manualvalue&gt;&#10;                &lt;/answer&gt;&#10;                &lt;answer&gt;&#10;                    &lt;guid&gt;5A3104CFD2C54677A4F16EF5AD482D39&lt;/guid&gt;&#10;                    &lt;answertext&gt;25%&lt;/answertext&gt;&#10;                    &lt;valuetype&gt;0&lt;/valuetype&gt;&#10;                    &lt;manualvalue&gt;0&lt;/manualvalue&gt;&#10;                &lt;/answer&gt;&#10;                &lt;answer&gt;&#10;                    &lt;guid&gt;66A53D94510D4FBDA1B5198B0F0EC2EA&lt;/guid&gt;&#10;                    &lt;answertext&gt;50%&lt;/answertext&gt;&#10;                    &lt;valuetype&gt;0&lt;/valuetype&gt;&#10;                    &lt;manualvalue&gt;0&lt;/manualvalue&gt;&#10;                &lt;/answer&gt;&#10;                &lt;answer&gt;&#10;                    &lt;guid&gt;2C312C36D5014FBCB4EF3FD9D6B2E9B5&lt;/guid&gt;&#10;                    &lt;answertext&gt;75%&lt;/answertext&gt;&#10;                    &lt;valuetype&gt;0&lt;/valuetype&gt;&#10;                    &lt;manualvalue&gt;0&lt;/manualvalue&gt;&#10;                &lt;/answer&gt;&#10;                &lt;answer&gt;&#10;                    &lt;guid&gt;8A5355E84F574DA6AC5E74C11EBBE492&lt;/guid&gt;&#10;                    &lt;answertext&gt;100%&lt;/answertext&gt;&#10;                    &lt;valuetype&gt;0&lt;/valuetype&gt;&#10;                &lt;/answer&gt;&#10;            &lt;/answers&gt;&#10;        &lt;/multichoice&gt;&#10;    &lt;/questions&gt;&#10;&lt;/questionlist&gt;"/>
  <p:tag name="AUTOOPENPOLL" val="True"/>
  <p:tag name="AUTOFORMATCHART" val="True"/>
  <p:tag name="RESULTS" val="C_A_L_I_ [;crlf;]2[;]2[;]2[;]False[;]1[;][;crlf;]2.5[;]2.5[;]0.5[;]0.25[;crlf;]0[;]-1[;]P I N Q1[;]P I N Q[;][;crlf;]1[;]-1[;]Q E K P2[;]Q E K P[;][;crlf;]1[;]1[;]A H P N3[;]A H P N[;][;crlf;]0[;]-1[;]P U S D4[;]P U S D[;]"/>
  <p:tag name="HASRESULTS" val="Tru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LIVECHARTING" val="False"/>
  <p:tag name="TPQUESTIONXML" val="﻿&lt;?xml version=&quot;1.0&quot; encoding=&quot;utf-8&quot;?&gt;&#10;&lt;questionlist&gt;&#10;    &lt;properties&gt;&#10;        &lt;guid&gt;F6030B2510454FFEA3203673C80731A4&lt;/guid&gt;&#10;        &lt;description /&gt;&#10;        &lt;date&gt;4/22/2015 4:28:44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E0B11ACBF22D4B4DA2DFBECC7BDF7518&lt;/guid&gt;&#10;            &lt;repollguid&gt;9385260A170B49A2A0CEEC78E5EA7303&lt;/repollguid&gt;&#10;            &lt;sourceid&gt;926855061A6F4AC69ED1D12DB7C5F5E7&lt;/sourceid&gt;&#10;            &lt;questiontext&gt;“Each chaplain shall, when __________, hold appropriate religious services at least once on each Sunday [or applicable holy day] for the command to which he is assigned . . .”    Title 10, 3547, US Code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20&lt;/correctvalue&gt;&#10;            &lt;incorrectvalue&gt;5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AEF80ADCF6B24BD18BD0C5FF40686549&lt;/guid&gt;&#10;                    &lt;answertext&gt;Practical&lt;/answertext&gt;&#10;                    &lt;valuetype&gt;-1&lt;/valuetype&gt;&#10;                &lt;/answer&gt;&#10;                &lt;answer&gt;&#10;                    &lt;guid&gt;3A953566A4C14F5984D705D6DCF2FC76&lt;/guid&gt;&#10;                    &lt;answertext&gt;Practicable&lt;/answertext&gt;&#10;                    &lt;valuetype&gt;1&lt;/valuetype&gt;&#10;                &lt;/answer&gt;&#10;                &lt;answer&gt;&#10;                    &lt;guid&gt;7A32D8AD8E26491F88D95895B52634DC&lt;/guid&gt;&#10;                    &lt;answertext&gt;Necessary&lt;/answertext&gt;&#10;                    &lt;valuetype&gt;-1&lt;/valuetype&gt;&#10;                &lt;/answer&gt;&#10;                &lt;answer&gt;&#10;                    &lt;guid&gt;8B1933186368447091628587FF7D95A8&lt;/guid&gt;&#10;                    &lt;answertext&gt;Tasked&lt;/answertext&gt;&#10;                    &lt;valuetype&gt;-1&lt;/valuetype&gt;&#10;                &lt;/answer&gt;&#10;            &lt;/answers&gt;&#10;        &lt;/multichoice&gt;&#10;    &lt;/questions&gt;&#10;&lt;/questionlist&gt;"/>
  <p:tag name="AUTOOPENPOLL" val="True"/>
  <p:tag name="AUTOFORMATCHART" val="True"/>
  <p:tag name="RESULTS" val="“Each chaplain shall, when __________, hold appropriate religious services at least once on each Sunday [or applicable holy day] for the command to which he is assigned . . .”    Title 10, 3547, US Code[;crlf;]2[;]2[;]2[;]False[;]1[;][;crlf;]1.5[;]1.5[;]0.5[;]0.25[;crlf;]1[;]-1[;]Practical1[;]Practical[;][;crlf;]1[;]1[;]Practicable2[;]Practicable[;][;crlf;]0[;]-1[;]Necessary3[;]Necessary[;][;crlf;]0[;]-1[;]Tasked4[;]Tasked[;]"/>
  <p:tag name="HASRESULTS" val="Tru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LABELFORMAT" val="0"/>
  <p:tag name="COLORTYPE" val="SCHEME"/>
  <p:tag name="NUMBERFORMAT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IMATIONSPEED" val="3"/>
  <p:tag name="ANIMATEDIMAGE" val="C:\Users\brandon.r.moore\Pictures\horse.gif"/>
  <p:tag name="SCORECALCULATION" val="1"/>
  <p:tag name="NUMBERTODISPLAY" val="5"/>
  <p:tag name="ANIMATION" val="1"/>
  <p:tag name="TYPE" val="RacingSlid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9E317DA0C81E4338ACB5EC8F9D4C59A8"/>
  <p:tag name="SLIDEID" val="9E317DA0C81E4338ACB5EC8F9D4C59A8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ANSWERSALIAS" val="I preach once a month or more.|smicln|I preach 6-10 times a year.|smicln|I preach less than 6 times a year.|smicln|I preach only when tasked."/>
  <p:tag name="QUESTIONALIAS" val="What describes the frequency of your preaching?"/>
  <p:tag name="TOTALRESPONSES" val="2"/>
  <p:tag name="RESPONSECOUNT" val="2"/>
  <p:tag name="SLICED" val="False"/>
  <p:tag name="RESPONSES" val="2;1;"/>
  <p:tag name="RESPONSESGATHERED" val="False"/>
  <p:tag name="ANONYMOUSTEMP" val="False"/>
  <p:tag name="VALUES" val="No Value|smicln|No Value|smicln|No Value|smicln|No Value"/>
  <p:tag name="CHARTSTRINGREV" val="0 0 1 1"/>
  <p:tag name="CHARTSTRINGREVPER" val="0 0 0.5 0.5"/>
  <p:tag name="CHARTSTRINGSTD" val="1 1 0 0"/>
  <p:tag name="CHARTSTRINGSTDPER" val="0.5 0.5 0 0"/>
  <p:tag name="TYPE" val="MultiChoiceSlide"/>
  <p:tag name="RESULTS" val="What describes the frequency of your preaching?[;crlf;]2[;]2[;]2[;]False[;]0[;][;crlf;]2.5[;]2.5[;]1.5[;]2.25[;crlf;]1[;]0[;]I preach once a month or more.1[;]I preach once a month or more.[;][;crlf;]0[;]0[;]I preach 6-10 times a year.2[;]I preach 6-10 times a year.[;][;crlf;]0[;]0[;]I preach less than 6 times a year.3[;]I preach less than 6 times a year.[;][;crlf;]1[;]0[;]I preach only when tasked.4[;]I preach only when tasked.[;]"/>
  <p:tag name="HASRESULTS" val="False"/>
  <p:tag name="TPQUESTIONXML" val="﻿&lt;?xml version=&quot;1.0&quot; encoding=&quot;utf-8&quot;?&gt;&#10;&lt;questionlist&gt;&#10;    &lt;properties&gt;&#10;        &lt;guid&gt;B65718381EFF4EA5BEA2590A00669C3C&lt;/guid&gt;&#10;        &lt;description /&gt;&#10;        &lt;date&gt;4/22/2015 3:14:4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21A2A7EDB5F24548BAC7816A2ED02FFF&lt;/guid&gt;&#10;            &lt;repollguid&gt;A01977697EF64CE7A95DC62AE74096DD&lt;/repollguid&gt;&#10;            &lt;sourceid&gt;C9974ACF6919402A9694A3B28BECE7DE&lt;/sourceid&gt;&#10;            &lt;questiontext&gt;What describes the frequency of your preaching?&lt;/questiontext&gt;&#10;            &lt;showresults&gt;True&lt;/showresults&gt;&#10;            &lt;responsegrid&gt;0&lt;/responsegrid&gt;&#10;            &lt;countdowntimer&gt;False&lt;/countdowntimer&gt;&#10;            &lt;correctvalue&gt;20&lt;/correctvalue&gt;&#10;            &lt;incorrectvalue&gt;5&lt;/incorrectvalue&gt;&#10;            &lt;responselimit&gt;1&lt;/responselimit&gt;&#10;            &lt;bulletstyle&gt;0&lt;/bulletstyle&gt;&#10;            &lt;answers&gt;&#10;                &lt;answer&gt;&#10;                    &lt;guid&gt;D4BEE1E6BF254FC2BBA0330C60949E2E&lt;/guid&gt;&#10;                    &lt;answertext&gt;I preach once a month or more. &lt;/answertext&gt;&#10;                    &lt;valuetype&gt;0&lt;/valuetype&gt;&#10;                &lt;/answer&gt;&#10;                &lt;answer&gt;&#10;                    &lt;guid&gt;A063E19940BC408D8813612929A53829&lt;/guid&gt;&#10;                    &lt;answertext&gt;I preach 6-10 times a year. &lt;/answertext&gt;&#10;                    &lt;valuetype&gt;0&lt;/valuetype&gt;&#10;                &lt;/answer&gt;&#10;                &lt;answer&gt;&#10;                    &lt;guid&gt;62D3296CB9FB4A87BF49EEAB5BB0A6B4&lt;/guid&gt;&#10;                    &lt;answertext&gt;I preach less than 6 times a year. &lt;/answertext&gt;&#10;                    &lt;valuetype&gt;0&lt;/valuetype&gt;&#10;                &lt;/answer&gt;&#10;                &lt;answer&gt;&#10;                    &lt;guid&gt;9B006038AA214D0486D0C8DD16EBF95C&lt;/guid&gt;&#10;                    &lt;answertext&gt;I preach only when tasked.&lt;/answertext&gt;&#10;                    &lt;valuetype&gt;0&lt;/valuetype&gt;&#10;                &lt;/answer&gt;&#10;            &lt;/answers&gt;&#10;        &lt;/multichoice&gt;&#10;    &lt;/questions&gt;&#10;&lt;/questionlist&gt;"/>
  <p:tag name="LIVECHARTING" val="False"/>
  <p:tag name="AUTOOPENPOLL" val="True"/>
  <p:tag name="AUTOFORMATCHART" val="Tru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LABELFORMAT" val="1"/>
  <p:tag name="COLORTYPE" val="SCHEME"/>
  <p:tag name="DEFINEDCOLORS" val="3,6,10,45,32,50,13,4,9,55,1"/>
  <p:tag name="NUMBERFORMAT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TEXTLENGTH" val="120"/>
  <p:tag name="FONTSIZE" val="32"/>
  <p:tag name="BULLETTYPE" val="ppBulletArabicPeriod"/>
  <p:tag name="ANSWERTEXT" val="I preach once a month or more.&#10;I preach 6-10 times a year.&#10;I preach less than 6 times a year.&#10;I preach only when tasked."/>
  <p:tag name="OLDNUMANSWERS" val="4"/>
  <p:tag name="ZEROBASED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22E5E23FDBB644B5A3FEA946D2DFE303"/>
  <p:tag name="SLIDEID" val="22E5E23FDBB644B5A3FEA946D2DFE303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AUTOADVANCE" val="False"/>
  <p:tag name="DELIMITERS" val="3.1"/>
  <p:tag name="VALUEFORMAT" val="0%"/>
  <p:tag name="NUMRESPONSES" val="1"/>
  <p:tag name="ANSWERSALIAS" val="Always|smicln|Often |smicln|Sometimes|smicln|Seldom |smicln|Never"/>
  <p:tag name="QUESTIONALIAS" val="I have been given feedback on my sermons."/>
  <p:tag name="RESTORECHART" val="True"/>
  <p:tag name="CHARTHEIGHT" val="405"/>
  <p:tag name="CHARTWIDTH" val="360"/>
  <p:tag name="VALUES" val="No Value|smicln|No Value|smicln|No Value|smicln|No Value|smicln|No Value"/>
  <p:tag name="TOTALRESPONSES" val="2"/>
  <p:tag name="RESPONSECOUNT" val="2"/>
  <p:tag name="SLICED" val="False"/>
  <p:tag name="RESPONSES" val="3;4;"/>
  <p:tag name="RESPONSESGATHERED" val="False"/>
  <p:tag name="ANONYMOUSTEMP" val="False"/>
  <p:tag name="CHARTSTRINGREV" val="0 1 1 0 0"/>
  <p:tag name="CHARTSTRINGREVPER" val="0 0.5 0.5 0 0"/>
  <p:tag name="CHARTSTRINGSTD" val="0 0 1 1 0"/>
  <p:tag name="CHARTSTRINGSTDPER" val="0 0 0.5 0.5 0"/>
  <p:tag name="TYPE" val="MultiChoiceSlide"/>
  <p:tag name="RESULTS" val="I have been given feedback on my sermons.[;crlf;]2[;]2[;]2[;]False[;]0[;][;crlf;]2.5[;]2.5[;]0.5[;]0.25[;crlf;]0[;]0[;]Always1[;]Always[;][;crlf;]1[;]0[;]Often 2[;]Often [;][;crlf;]1[;]0[;]Sometimes3[;]Sometimes[;][;crlf;]0[;]0[;]Seldom 4[;]Seldom [;][;crlf;]0[;]0[;]Never5[;]Never[;]"/>
  <p:tag name="HASRESULTS" val="False"/>
  <p:tag name="LIVECHARTING" val="False"/>
  <p:tag name="AUTOOPENPOLL" val="True"/>
  <p:tag name="AUTOFORMATCHART" val="True"/>
  <p:tag name="TPQUESTIONXML" val="﻿&lt;?xml version=&quot;1.0&quot; encoding=&quot;utf-8&quot;?&gt;&#10;&lt;questionlist&gt;&#10;    &lt;properties&gt;&#10;        &lt;guid&gt;C0E3D0C0CE0744FE979606B1FAEAA707&lt;/guid&gt;&#10;        &lt;description /&gt;&#10;        &lt;date&gt;4/22/2015 3:14:4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826228891D12492D9B858DD906AB2D4E&lt;/guid&gt;&#10;            &lt;repollguid&gt;86A66A334EA04C6C8F308A9B1092EF04&lt;/repollguid&gt;&#10;            &lt;sourceid&gt;8B230DB4FA4B4E4A98AC5F6B9A0FB2E6&lt;/sourceid&gt;&#10;            &lt;questiontext&gt;I have been given feedback on my sermons.&lt;/questiontext&gt;&#10;            &lt;showresults&gt;True&lt;/showresults&gt;&#10;            &lt;responsegrid&gt;0&lt;/responsegrid&gt;&#10;            &lt;countdowntimer&gt;False&lt;/countdowntimer&gt;&#10;            &lt;correctvalue&gt;20&lt;/correctvalue&gt;&#10;            &lt;incorrectvalue&gt;5&lt;/incorrectvalue&gt;&#10;            &lt;responselimit&gt;1&lt;/responselimit&gt;&#10;            &lt;bulletstyle&gt;0&lt;/bulletstyle&gt;&#10;            &lt;answers&gt;&#10;                &lt;answer&gt;&#10;                    &lt;guid&gt;60661EA5D1A9478C8B254A6EFED5EE8D&lt;/guid&gt;&#10;                    &lt;answertext&gt;Always &lt;/answertext&gt;&#10;                    &lt;valuetype&gt;0&lt;/valuetype&gt;&#10;                &lt;/answer&gt;&#10;                &lt;answer&gt;&#10;                    &lt;guid&gt;ADC8F924372343DCAE3841174873DCFC&lt;/guid&gt;&#10;                    &lt;answertext&gt;Often  &lt;/answertext&gt;&#10;                    &lt;valuetype&gt;0&lt;/valuetype&gt;&#10;                &lt;/answer&gt;&#10;                &lt;answer&gt;&#10;                    &lt;guid&gt;7302283D6E44494FAA16B40B2DE1A09F&lt;/guid&gt;&#10;                    &lt;answertext&gt;Sometimes &lt;/answertext&gt;&#10;                    &lt;valuetype&gt;0&lt;/valuetype&gt;&#10;                &lt;/answer&gt;&#10;                &lt;answer&gt;&#10;                    &lt;guid&gt;68C64445E6C641FEBD99C8B1544AA435&lt;/guid&gt;&#10;                    &lt;answertext&gt;Seldom  &lt;/answertext&gt;&#10;                    &lt;valuetype&gt;0&lt;/valuetype&gt;&#10;                &lt;/answer&gt;&#10;                &lt;answer&gt;&#10;                    &lt;guid&gt;6DED50580FA94EFDA6682467ABD1C5A4&lt;/guid&gt;&#10;                    &lt;answertext&gt;Never&lt;/answertext&gt;&#10;                    &lt;valuetype&gt;0&lt;/valuetype&gt;&#10;                &lt;/answer&gt;&#10;            &lt;/answers&gt;&#10;        &lt;/multichoice&gt;&#10;    &lt;/questions&gt;&#10;&lt;/questionlist&gt;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LABELFORMAT" val="1"/>
  <p:tag name="COLORTYPE" val="SCHEME"/>
  <p:tag name="DEFINEDCOLORS" val="3,6,10,45,32,50,13,4,9,55,1"/>
  <p:tag name="NUMBERFORMAT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TEXTLENGTH" val="37"/>
  <p:tag name="FONTSIZE" val="32"/>
  <p:tag name="BULLETTYPE" val="ppBulletArabicPeriod"/>
  <p:tag name="ANSWERTEXT" val="Always&#10;Often &#10;Sometimes&#10;Seldom &#10;Never"/>
  <p:tag name="OLDNUMANSWERS" val="5"/>
  <p:tag name="ZEROBASED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A4B63D86465C4304929E7F36C34895E3"/>
  <p:tag name="SLIDEID" val="A4B63D86465C4304929E7F36C34895E3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AUTOADVANCE" val="False"/>
  <p:tag name="DELIMITERS" val="3.1"/>
  <p:tag name="VALUEFORMAT" val="0%"/>
  <p:tag name="NUMRESPONSES" val="5"/>
  <p:tag name="QUESTIONALIAS" val="I have been given feedback by. . .  (List all that apply)"/>
  <p:tag name="ANSWERSALIAS" val="Chapel Team|smicln|Superior|smicln|Subordinate|smicln|Family Member|smicln|Congregation|smicln|No One"/>
  <p:tag name="RESTORECHART" val="True"/>
  <p:tag name="CHARTHEIGHT" val="402.9755"/>
  <p:tag name="CHARTWIDTH" val="360"/>
  <p:tag name="VALUES" val="No Value|smicln|No Value|smicln|No Value|smicln|No Value|smicln|No Value|smicln|No Value"/>
  <p:tag name="TOTALRESPONSES" val="2"/>
  <p:tag name="RESPONSECOUNT" val="2"/>
  <p:tag name="SLICED" val="False"/>
  <p:tag name="RESPONSES" val="51;432;"/>
  <p:tag name="RESPONSESGATHERED" val="False"/>
  <p:tag name="ANONYMOUSTEMP" val="False"/>
  <p:tag name="CHARTSTRINGREV" val="0 1 1 1 1 1"/>
  <p:tag name="CHARTSTRINGREVPER" val="0 0.5 0.5 0.5 0.5 0.5"/>
  <p:tag name="CHARTSTRINGSTD" val="1 1 1 1 1 0"/>
  <p:tag name="CHARTSTRINGSTDPER" val="0.5 0.5 0.5 0.5 0.5 0"/>
  <p:tag name="TYPE" val="MultiChoiceSlide"/>
  <p:tag name="RESULTS" val="I have been given feedback by. . . (List all that apply)[;crlf;]2[;]2[;]8[;]False[;]0[;][;crlf;]3.375[;]3.5[;]1.31695671910659[;]1.734375[;crlf;]1[;]0[;]Chapel Team1[;]Chapel Team[;][;crlf;]1[;]0[;]Superior2[;]Superior[;][;crlf;]2[;]0[;]Subordinate3[;]Subordinate[;][;crlf;]2[;]0[;]Family Member4[;]Family Member[;][;crlf;]2[;]0[;]Congregation5[;]Congregation[;][;crlf;]0[;]0[;]No One6[;]No One[;]"/>
  <p:tag name="HASRESULTS" val="False"/>
  <p:tag name="LIVECHARTING" val="False"/>
  <p:tag name="AUTOOPENPOLL" val="True"/>
  <p:tag name="AUTOFORMATCHART" val="True"/>
  <p:tag name="TPQUESTIONXML" val="﻿&lt;?xml version=&quot;1.0&quot; encoding=&quot;utf-8&quot;?&gt;&#10;&lt;questionlist&gt;&#10;    &lt;properties&gt;&#10;        &lt;guid&gt;84F8FAE2AE3A4602B98FF873B907146B&lt;/guid&gt;&#10;        &lt;description /&gt;&#10;        &lt;date&gt;4/22/2015 3:14:4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4AD61B9CE21D470B8C93A969DF76FE33&lt;/guid&gt;&#10;            &lt;repollguid&gt;D98FC23185A140BAA8960DEC3BDA1DFE&lt;/repollguid&gt;&#10;            &lt;sourceid&gt;DFFC0FB4A08A4645AF633B4ABF52FC74&lt;/sourceid&gt;&#10;            &lt;questiontext&gt;I have been given feedback by. . . (List all that apply)&lt;/questiontext&gt;&#10;            &lt;showresults&gt;True&lt;/showresults&gt;&#10;            &lt;responsegrid&gt;0&lt;/responsegrid&gt;&#10;            &lt;countdowntimer&gt;False&lt;/countdowntimer&gt;&#10;            &lt;correctvalue&gt;20&lt;/correctvalue&gt;&#10;            &lt;incorrectvalue&gt;5&lt;/incorrectvalue&gt;&#10;            &lt;responselimit&gt;5&lt;/responselimit&gt;&#10;            &lt;bulletstyle&gt;0&lt;/bulletstyle&gt;&#10;            &lt;answers&gt;&#10;                &lt;answer&gt;&#10;                    &lt;guid&gt;7A97A543E78A444DBA8D3D569F0772E4&lt;/guid&gt;&#10;                    &lt;answertext&gt;Chapel Team &lt;/answertext&gt;&#10;                    &lt;valuetype&gt;0&lt;/valuetype&gt;&#10;                &lt;/answer&gt;&#10;                &lt;answer&gt;&#10;                    &lt;guid&gt;AD847DB508374A7D8CE1A0CEBCC4A88F&lt;/guid&gt;&#10;                    &lt;answertext&gt;Superior &lt;/answertext&gt;&#10;                    &lt;valuetype&gt;0&lt;/valuetype&gt;&#10;                &lt;/answer&gt;&#10;                &lt;answer&gt;&#10;                    &lt;guid&gt;E89BC82E2CE443388EEF0D48710970B3&lt;/guid&gt;&#10;                    &lt;answertext&gt;Subordinate &lt;/answertext&gt;&#10;                    &lt;valuetype&gt;0&lt;/valuetype&gt;&#10;                &lt;/answer&gt;&#10;                &lt;answer&gt;&#10;                    &lt;guid&gt;28CD74B6FB654B28940E5A6C17C94D7C&lt;/guid&gt;&#10;                    &lt;answertext&gt;Family Member &lt;/answertext&gt;&#10;                    &lt;valuetype&gt;0&lt;/valuetype&gt;&#10;                &lt;/answer&gt;&#10;                &lt;answer&gt;&#10;                    &lt;guid&gt;B40BECD7DCCD44CFB2279939FC435AF5&lt;/guid&gt;&#10;                    &lt;answertext&gt;Congregation &lt;/answertext&gt;&#10;                    &lt;valuetype&gt;0&lt;/valuetype&gt;&#10;                &lt;/answer&gt;&#10;                &lt;answer&gt;&#10;                    &lt;guid&gt;4D909EB43BB84D7695AEFD09F26AF041&lt;/guid&gt;&#10;                    &lt;answertext&gt;No One&lt;/answertext&gt;&#10;                    &lt;valuetype&gt;0&lt;/valuetype&gt;&#10;                &lt;/answer&gt;&#10;            &lt;/answers&gt;&#10;        &lt;/multichoice&gt;&#10;    &lt;/questions&gt;&#10;&lt;/questionlist&gt;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LABELFORMAT" val="1"/>
  <p:tag name="DEFINEDCOLORS" val="3,6,10,45,32,50,13,4,9,55,1"/>
  <p:tag name="COLORTYPE" val="SCHEME"/>
  <p:tag name="NUMBERFORMAT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TEXTLENGTH" val="66"/>
  <p:tag name="FONTSIZE" val="32"/>
  <p:tag name="BULLETTYPE" val="ppBulletArabicPeriod"/>
  <p:tag name="ANSWERTEXT" val="Chapel Team&#10;Superior&#10;Subordinate&#10;Family Member&#10;Congregation&#10;No One"/>
  <p:tag name="OLDNUMANSWERS" val="6"/>
  <p:tag name="ZEROBASED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8C0704DACD784001B66F2E5A979E986E"/>
  <p:tag name="SLIDEID" val="8C0704DACD784001B66F2E5A979E986E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AUTOADVANCE" val="False"/>
  <p:tag name="DELIMITERS" val="3.1"/>
  <p:tag name="VALUEFORMAT" val="0%"/>
  <p:tag name="ANSWERSALIAS" val="Chapel Team|smicln|Superior|smicln|Subordinate|smicln|No one"/>
  <p:tag name="NUMRESPONSES" val="3"/>
  <p:tag name="QUESTIONALIAS" val="I have given feedback to. . . (List all that apply)"/>
  <p:tag name="VALUES" val="No Value|smicln|No Value|smicln|No Value|smicln|No Value"/>
  <p:tag name="TOTALRESPONSES" val="2"/>
  <p:tag name="RESPONSECOUNT" val="2"/>
  <p:tag name="SLICED" val="False"/>
  <p:tag name="RESPONSES" val="1;4;"/>
  <p:tag name="RESPONSESGATHERED" val="False"/>
  <p:tag name="ANONYMOUSTEMP" val="False"/>
  <p:tag name="CHARTSTRINGREV" val="1 0 0 1"/>
  <p:tag name="CHARTSTRINGREVPER" val="0.5 0 0 0.5"/>
  <p:tag name="CHARTSTRINGSTD" val="1 0 0 1"/>
  <p:tag name="CHARTSTRINGSTDPER" val="0.5 0 0 0.5"/>
  <p:tag name="TYPE" val="MultiChoiceSlide"/>
  <p:tag name="RESULTS" val="I have given feedback to. . .(List all that apply)[;crlf;]2[;]2[;]5[;]False[;]0[;][;crlf;]2[;]2[;]0.894427190999916[;]0.8[;crlf;]2[;]0[;]Chapel Team1[;]Chapel Team[;][;crlf;]1[;]0[;]Superior2[;]Superior[;][;crlf;]2[;]0[;]Subordinate3[;]Subordinate[;][;crlf;]0[;]0[;]No one4[;]No one[;]"/>
  <p:tag name="HASRESULTS" val="False"/>
  <p:tag name="LIVECHARTING" val="False"/>
  <p:tag name="AUTOOPENPOLL" val="True"/>
  <p:tag name="AUTOFORMATCHART" val="True"/>
  <p:tag name="TPQUESTIONXML" val="﻿&lt;?xml version=&quot;1.0&quot; encoding=&quot;utf-8&quot;?&gt;&#10;&lt;questionlist&gt;&#10;    &lt;properties&gt;&#10;        &lt;guid&gt;00291114F25B4E7A8AD5C5FEBDF19199&lt;/guid&gt;&#10;        &lt;description /&gt;&#10;        &lt;date&gt;4/22/2015 3:14:4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7891A4F693974C6A9180CFE0C6FE24E8&lt;/guid&gt;&#10;            &lt;repollguid&gt;2E85A6754C664BF2AC4AE95196A0BE85&lt;/repollguid&gt;&#10;            &lt;sourceid&gt;0A2F0F25BA234315B292F47F66422C18&lt;/sourceid&gt;&#10;            &lt;questiontext&gt;I have given feedback to. . .(List all that apply)&lt;/questiontext&gt;&#10;            &lt;showresults&gt;True&lt;/showresults&gt;&#10;            &lt;responsegrid&gt;0&lt;/responsegrid&gt;&#10;            &lt;countdowntimer&gt;False&lt;/countdowntimer&gt;&#10;            &lt;correctvalue&gt;20&lt;/correctvalue&gt;&#10;            &lt;incorrectvalue&gt;5&lt;/incorrectvalue&gt;&#10;            &lt;responselimit&gt;3&lt;/responselimit&gt;&#10;            &lt;bulletstyle&gt;0&lt;/bulletstyle&gt;&#10;            &lt;answers&gt;&#10;                &lt;answer&gt;&#10;                    &lt;guid&gt;A2F02A52BF084FDC95A0F52AE1AE9CA9&lt;/guid&gt;&#10;                    &lt;answertext&gt;Chapel Team &lt;/answertext&gt;&#10;                    &lt;valuetype&gt;0&lt;/valuetype&gt;&#10;                &lt;/answer&gt;&#10;                &lt;answer&gt;&#10;                    &lt;guid&gt;DDF6E65A623A4FFB9671AB71FC538602&lt;/guid&gt;&#10;                    &lt;answertext&gt;Superior &lt;/answertext&gt;&#10;                    &lt;valuetype&gt;0&lt;/valuetype&gt;&#10;                &lt;/answer&gt;&#10;                &lt;answer&gt;&#10;                    &lt;guid&gt;A7AED12CCBEB455DB1FD4A363EA63530&lt;/guid&gt;&#10;                    &lt;answertext&gt;Subordinate &lt;/answertext&gt;&#10;                    &lt;valuetype&gt;0&lt;/valuetype&gt;&#10;                &lt;/answer&gt;&#10;                &lt;answer&gt;&#10;                    &lt;guid&gt;38E8A0BFDB584930AD4D20E44BE1A604&lt;/guid&gt;&#10;                    &lt;answertext&gt;No one&lt;/answertext&gt;&#10;                    &lt;valuetype&gt;0&lt;/valuetype&gt;&#10;                &lt;/answer&gt;&#10;            &lt;/answers&gt;&#10;        &lt;/multichoice&gt;&#10;    &lt;/questions&gt;&#10;&lt;/questionlist&gt;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4"/>
  <p:tag name="TYPE" val="2"/>
  <p:tag name="LABELFORMAT" val="1"/>
  <p:tag name="COLORTYPE" val="SCHEME"/>
  <p:tag name="DEFINEDCOLORS" val="3,6,10,45,32,50,13,4,9,55,1"/>
  <p:tag name="NUMBERFORMAT" val="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TEXTLENGTH" val="39"/>
  <p:tag name="FONTSIZE" val="32"/>
  <p:tag name="BULLETTYPE" val="ppBulletArabicPeriod"/>
  <p:tag name="ANSWERTEXT" val="Chapel Team&#10;Superior&#10;Subordinate&#10;No one"/>
  <p:tag name="OLDNUMANSWERS" val="4"/>
  <p:tag name="ZEROBASED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E9F3880B060A4BEC8D1504DC6E2129F3"/>
  <p:tag name="SLIDEID" val="E9F3880B060A4BEC8D1504DC6E2129F3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AUTOADVANCE" val="False"/>
  <p:tag name="DELIMITERS" val="3.1"/>
  <p:tag name="VALUEFORMAT" val="0%"/>
  <p:tag name="ANSWERSALIAS" val="A Standardized Form|smicln|Personal Comments|smicln|Group Discussion|smicln|I Don’t Give Feedback"/>
  <p:tag name="NUMRESPONSES" val="3"/>
  <p:tag name="QUESTIONALIAS" val="When I have given feedback I have used. . .  (List all that apply) "/>
  <p:tag name="VALUES" val="No Value|smicln|No Value|smicln|No Value|smicln|No Value"/>
  <p:tag name="TOTALRESPONSES" val="2"/>
  <p:tag name="RESPONSECOUNT" val="2"/>
  <p:tag name="SLICED" val="False"/>
  <p:tag name="RESPONSES" val="321;21;"/>
  <p:tag name="RESPONSESGATHERED" val="False"/>
  <p:tag name="ANONYMOUSTEMP" val="False"/>
  <p:tag name="CHARTSTRINGREV" val="0 1 2 2"/>
  <p:tag name="CHARTSTRINGREVPER" val="0 0.5 1 1"/>
  <p:tag name="CHARTSTRINGSTD" val="2 2 1 0"/>
  <p:tag name="CHARTSTRINGSTDPER" val="1 1 0.5 0"/>
  <p:tag name="TYPE" val="MultiChoiceSlide"/>
  <p:tag name="RESULTS" val="When I have given feedback I have used. . . (List all that apply) [;crlf;]2[;]2[;]4[;]False[;]0[;][;crlf;]2[;]2[;]0.707106781186548[;]0.5[;crlf;]1[;]0[;]A Standardized Form1[;]A Standardized Form[;][;crlf;]2[;]0[;]Personal Comments2[;]Personal Comments[;][;crlf;]1[;]0[;]Group Discussion3[;]Group Discussion[;][;crlf;]0[;]0[;]I Don’t Give Feedback4[;]I Don’t Give Feedback[;]"/>
  <p:tag name="HASRESULTS" val="False"/>
  <p:tag name="LIVECHARTING" val="False"/>
  <p:tag name="AUTOOPENPOLL" val="True"/>
  <p:tag name="AUTOFORMATCHART" val="True"/>
  <p:tag name="TPQUESTIONXML" val="﻿&lt;?xml version=&quot;1.0&quot; encoding=&quot;utf-8&quot;?&gt;&#10;&lt;questionlist&gt;&#10;    &lt;properties&gt;&#10;        &lt;guid&gt;8C86211CB15243299C388FC317D99A10&lt;/guid&gt;&#10;        &lt;description /&gt;&#10;        &lt;date&gt;4/22/2015 3:14:49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770A810821ED4EA6B250C7B96D32F25F&lt;/guid&gt;&#10;            &lt;repollguid&gt;6E8FC8EE645A4FE78ABDE9485223A439&lt;/repollguid&gt;&#10;            &lt;sourceid&gt;1F7DCA3ACAA046A09E64F3D6B809E423&lt;/sourceid&gt;&#10;            &lt;questiontext&gt;When I have given feedback I have used. . . (List all that apply) &lt;/questiontext&gt;&#10;            &lt;showresults&gt;True&lt;/showresults&gt;&#10;            &lt;responsegrid&gt;0&lt;/responsegrid&gt;&#10;            &lt;countdowntimer&gt;False&lt;/countdowntimer&gt;&#10;            &lt;correctvalue&gt;20&lt;/correctvalue&gt;&#10;            &lt;incorrectvalue&gt;5&lt;/incorrectvalue&gt;&#10;            &lt;responselimit&gt;3&lt;/responselimit&gt;&#10;            &lt;bulletstyle&gt;0&lt;/bulletstyle&gt;&#10;            &lt;answers&gt;&#10;                &lt;answer&gt;&#10;                    &lt;guid&gt;741DC40CB1EF48BFADC8980974478BB0&lt;/guid&gt;&#10;                    &lt;answertext&gt;A Standardized Form &lt;/answertext&gt;&#10;                    &lt;valuetype&gt;0&lt;/valuetype&gt;&#10;                &lt;/answer&gt;&#10;                &lt;answer&gt;&#10;                    &lt;guid&gt;689115185BB14C3F88671CF6E6C0BE2F&lt;/guid&gt;&#10;                    &lt;answertext&gt;Personal Comments &lt;/answertext&gt;&#10;                    &lt;valuetype&gt;0&lt;/valuetype&gt;&#10;                &lt;/answer&gt;&#10;                &lt;answer&gt;&#10;                    &lt;guid&gt;D1DA281A16284CB2A672A8FDBB74EB6B&lt;/guid&gt;&#10;                    &lt;answertext&gt;Group Discussion &lt;/answertext&gt;&#10;                    &lt;valuetype&gt;0&lt;/valuetype&gt;&#10;                &lt;/answer&gt;&#10;                &lt;answer&gt;&#10;                    &lt;guid&gt;4D6C7D39D46C4EEDB83647F18B817EE0&lt;/guid&gt;&#10;                    &lt;answertext&gt;I Don’t Give Feedback&lt;/answertext&gt;&#10;                    &lt;valuetype&gt;0&lt;/valuetype&gt;&#10;                &lt;/answer&gt;&#10;            &lt;/answers&gt;&#10;        &lt;/multichoice&gt;&#10;    &lt;/questions&gt;&#10;&lt;/questionlist&gt;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4"/>
  <p:tag name="TYPE" val="2"/>
  <p:tag name="LABELFORMAT" val="1"/>
  <p:tag name="COLORTYPE" val="SCHEME"/>
  <p:tag name="DEFINEDCOLORS" val="3,6,10,45,32,50,13,4,9,55,1"/>
  <p:tag name="NUMBERFORMAT" val="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TEXTLENGTH" val="76"/>
  <p:tag name="FONTSIZE" val="32"/>
  <p:tag name="BULLETTYPE" val="ppBulletArabicPeriod"/>
  <p:tag name="ANSWERTEXT" val="A Standardized Form&#10;Personal Comments&#10;Group Discussion&#10;I Don’t Give Feedback"/>
  <p:tag name="OLDNUMANSWERS" val="4"/>
  <p:tag name="ZEROBASED" val="Fals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080FCC55BBE24E90BA93A73E9794998B"/>
  <p:tag name="SLIDEID" val="080FCC55BBE24E90BA93A73E9794998B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ANSWERSALIAS" val="Strongly Agree|smicln|Agree|smicln|Disagree|smicln|Strongly Disagree"/>
  <p:tag name="DELIMITERS" val="3.1"/>
  <p:tag name="VALUEFORMAT" val="0%"/>
  <p:tag name="QUESTIONALIAS" val="Communication Coaching has value in the Army Chapel?"/>
  <p:tag name="VALUES" val="No Value|smicln|No Value|smicln|No Value|smicln|No Value"/>
  <p:tag name="TOTALRESPONSES" val="2"/>
  <p:tag name="RESPONSECOUNT" val="2"/>
  <p:tag name="SLICED" val="False"/>
  <p:tag name="RESPONSES" val="2;1;"/>
  <p:tag name="RESPONSESGATHERED" val="False"/>
  <p:tag name="ANONYMOUSTEMP" val="False"/>
  <p:tag name="CHARTSTRINGREV" val="0 0 1 1"/>
  <p:tag name="CHARTSTRINGREVPER" val="0 0 0.5 0.5"/>
  <p:tag name="CHARTSTRINGSTD" val="1 1 0 0"/>
  <p:tag name="CHARTSTRINGSTDPER" val="0.5 0.5 0 0"/>
  <p:tag name="TYPE" val="MultiChoiceSlide"/>
  <p:tag name="RESULTS" val="Preaching Competency has value in the Army Chapel?[;crlf;]2[;]2[;]2[;]False[;]0[;][;crlf;]1[;]1[;]0[;]0[;crlf;]2[;]0[;]Strongly Agree1[;]Strongly Agree[;][;crlf;]0[;]0[;]Agree2[;]Agree[;][;crlf;]0[;]0[;]Disagree3[;]Disagree[;][;crlf;]0[;]0[;]Strongly Disagree4[;]Strongly Disagree[;]"/>
  <p:tag name="HASRESULTS" val="False"/>
  <p:tag name="LIVECHARTING" val="True"/>
  <p:tag name="AUTOOPENPOLL" val="True"/>
  <p:tag name="AUTOFORMATCHART" val="True"/>
  <p:tag name="TPQUESTIONXML" val="﻿&lt;?xml version=&quot;1.0&quot; encoding=&quot;utf-8&quot;?&gt;&#10;&lt;questionlist&gt;&#10;    &lt;properties&gt;&#10;        &lt;guid&gt;F1056A6D908448A48A388A1A710E2CF0&lt;/guid&gt;&#10;        &lt;description /&gt;&#10;        &lt;date&gt;4/22/2015 3:14:50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98C4B2AC5958470FA396B9DE2E0F0711&lt;/guid&gt;&#10;            &lt;repollguid&gt;3D13F57D6A724845A27142BE58FA348D&lt;/repollguid&gt;&#10;            &lt;sourceid&gt;91D7B55BA0CA48F2B86B8FC96591CB51&lt;/sourceid&gt;&#10;            &lt;questiontext&gt;Preaching Competency has value in the Army Chapel?&lt;/questiontext&gt;&#10;            &lt;showresults&gt;True&lt;/showresults&gt;&#10;            &lt;responsegrid&gt;0&lt;/responsegrid&gt;&#10;            &lt;countdowntimer&gt;False&lt;/countdowntimer&gt;&#10;            &lt;correctvalue&gt;20&lt;/correctvalue&gt;&#10;            &lt;incorrectvalue&gt;5&lt;/incorrectvalue&gt;&#10;            &lt;responselimit&gt;1&lt;/responselimit&gt;&#10;            &lt;bulletstyle&gt;0&lt;/bulletstyle&gt;&#10;            &lt;answers&gt;&#10;                &lt;answer&gt;&#10;                    &lt;guid&gt;0DDEF7CBDAA94108BBC1A10DA4E15E59&lt;/guid&gt;&#10;                    &lt;answertext&gt;Strongly Agree&lt;/answertext&gt;&#10;                    &lt;valuetype&gt;0&lt;/valuetype&gt;&#10;                &lt;/answer&gt;&#10;                &lt;answer&gt;&#10;                    &lt;guid&gt;8B86CB6D454D43E8BED227B02207738C&lt;/guid&gt;&#10;                    &lt;answertext&gt;Agree&lt;/answertext&gt;&#10;                    &lt;valuetype&gt;0&lt;/valuetype&gt;&#10;                &lt;/answer&gt;&#10;                &lt;answer&gt;&#10;                    &lt;guid&gt;C550DEA200B44809AE9EADBA17AECFE8&lt;/guid&gt;&#10;                    &lt;answertext&gt;Disagree&lt;/answertext&gt;&#10;                    &lt;valuetype&gt;0&lt;/valuetype&gt;&#10;                &lt;/answer&gt;&#10;                &lt;answer&gt;&#10;                    &lt;guid&gt;15E456C3BAFA479286ED191F2304D005&lt;/guid&gt;&#10;                    &lt;answertext&gt;Strongly Disagree&lt;/answertext&gt;&#10;                    &lt;valuetype&gt;0&lt;/valuetype&gt;&#10;                &lt;/answer&gt;&#10;            &lt;/answers&gt;&#10;        &lt;/multichoice&gt;&#10;    &lt;/questions&gt;&#10;&lt;/questionlist&gt;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DEFINEDCOLORS" val="3,6,10,45,32,50,13,4,9,55,1"/>
  <p:tag name="COLORTYPE" val="SCHEME"/>
  <p:tag name="LABELFORMAT" val="1"/>
  <p:tag name="NUMBERFORMAT" val="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TEXTLENGTH" val="47"/>
  <p:tag name="FONTSIZE" val="32"/>
  <p:tag name="BULLETTYPE" val="ppBulletArabicPeriod"/>
  <p:tag name="ANSWERTEXT" val="Strongly Agree&#10;Agree&#10;Disagree&#10;Strongly Disagree"/>
  <p:tag name="OLDNUMANSWERS" val="4"/>
  <p:tag name="ZEROBASED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9B7C14BA99C14C41B5B0F89B0ED97C9B"/>
  <p:tag name="SLIDEID" val="9B7C14BA99C14C41B5B0F89B0ED97C9B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AUTOADVANCE" val="False"/>
  <p:tag name="NUMRESPONSES" val="5"/>
  <p:tag name="PRIORITYRANKING" val="True"/>
  <p:tag name="MULTIRESPDIVISOR" val="0"/>
  <p:tag name="ALLOWDUPLICATES" val="False"/>
  <p:tag name="RESPONSEWEIGHT" val="10,9,8,7,6,5,4,3,2,1"/>
  <p:tag name="DELIMITERS" val="3.1"/>
  <p:tag name="VALUEFORMAT" val="0%"/>
  <p:tag name="QUESTIONALIAS" val="I have used the following tools within the last year to improve:   (List All that Apply)"/>
  <p:tag name="ANSWERSALIAS" val="Read a book on preaching|smicln|Listened to sermons|smicln|Received feedback|smicln|Self assessment|smicln|Used web resources|smicln|Other"/>
  <p:tag name="TOTALRESPONSES" val="2"/>
  <p:tag name="RESPONSECOUNT" val="44"/>
  <p:tag name="SLICED" val="False"/>
  <p:tag name="RESPONSES" val="4321;5;"/>
  <p:tag name="VALUES" val="No Value|smicln|No Value|smicln|No Value|smicln|No Value|smicln|No Value|smicln|No Value"/>
  <p:tag name="RESPONSESGATHERED" val="False"/>
  <p:tag name="ANONYMOUSTEMP" val="False"/>
  <p:tag name="CHARTSTRINGREV" val="0 10 7 8 9 10"/>
  <p:tag name="CHARTSTRINGREVPER" val="0 0.227272727272727 0.159090909090909 0.181818181818182 0.204545454545455 0.227272727272727"/>
  <p:tag name="CHARTSTRINGSTD" val="10 9 8 7 10 0"/>
  <p:tag name="CHARTSTRINGSTDPER" val="0.227272727272727 0.204545454545455 0.181818181818182 0.159090909090909 0.227272727272727 0"/>
  <p:tag name="TYPE" val="MultiChoiceSlide"/>
  <p:tag name="RESULTS" val="I have used the following tools within the last year to improve My Preaching:  (List All that Apply)[;crlf;]2[;]2[;]67[;]False[;]0[;][;crlf;]2.67164179104478[;]3[;]1.34262006830143[;]1.80262864780575[;crlf;]20[;]0[;]Read a book on preaching1[;]Read a book on preaching[;][;crlf;]9[;]0[;]Listened to sermons2[;]Listened to sermons[;][;crlf;]17[;]0[;]Received feedback3[;]Received feedback[;][;crlf;]15[;]0[;]Self assessment4[;]Self assessment[;][;crlf;]6[;]0[;]Used web resources5[;]Used web resources[;][;crlf;]0[;]0[;]Other6[;]Other[;]"/>
  <p:tag name="HASRESULTS" val="False"/>
  <p:tag name="LIVECHARTING" val="True"/>
  <p:tag name="AUTOOPENPOLL" val="True"/>
  <p:tag name="AUTOFORMATCHART" val="True"/>
  <p:tag name="TPQUESTIONXML" val="﻿&lt;?xml version=&quot;1.0&quot; encoding=&quot;utf-8&quot;?&gt;&#10;&lt;questionlist&gt;&#10;    &lt;properties&gt;&#10;        &lt;guid&gt;815C782B75DA4B779280040D9527536F&lt;/guid&gt;&#10;        &lt;description /&gt;&#10;        &lt;date&gt;4/22/2015 3:14:50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priorityranking&gt;&#10;            &lt;guid&gt;4CD6D99A95894B7C96B39DE2589044B5&lt;/guid&gt;&#10;            &lt;repollguid&gt;C9EDF62AD66948C6AA2C40FFD45FF627&lt;/repollguid&gt;&#10;            &lt;sourceid&gt;158C36B245E2462CA34CAC29823C8F1B&lt;/sourceid&gt;&#10;            &lt;questiontext&gt;I have used the following tools within the last year to improve My Preaching:  (List All that Apply)&lt;/questiontext&gt;&#10;            &lt;showresults&gt;True&lt;/showresults&gt;&#10;            &lt;responsegrid&gt;0&lt;/responsegrid&gt;&#10;            &lt;countdowntimer&gt;False&lt;/countdowntimer&gt;&#10;            &lt;correctvalue&gt;20&lt;/correctvalue&gt;&#10;            &lt;incorrectvalue&gt;5&lt;/incorrectvalue&gt;&#10;            &lt;responselimit&gt;5&lt;/responselimit&gt;&#10;            &lt;bulletstyle&gt;0&lt;/bulletstyle&gt;&#10;            &lt;answers&gt;&#10;                &lt;answer&gt;&#10;                    &lt;guid&gt;FAA4E83576CF4E679428F0EC28DEAF2D&lt;/guid&gt;&#10;                    &lt;answertext&gt;Read a book on preaching &lt;/answertext&gt;&#10;                    &lt;valuetype&gt;0&lt;/valuetype&gt;&#10;                &lt;/answer&gt;&#10;                &lt;answer&gt;&#10;                    &lt;guid&gt;01C0A4D0DE1D4616B6E012B8D3C76809&lt;/guid&gt;&#10;                    &lt;answertext&gt;Listened to sermons &lt;/answertext&gt;&#10;                    &lt;valuetype&gt;0&lt;/valuetype&gt;&#10;                &lt;/answer&gt;&#10;                &lt;answer&gt;&#10;                    &lt;guid&gt;145B7A2A1AD64C278895B2CC5BF23E49&lt;/guid&gt;&#10;                    &lt;answertext&gt;Received feedback &lt;/answertext&gt;&#10;                    &lt;valuetype&gt;0&lt;/valuetype&gt;&#10;                &lt;/answer&gt;&#10;                &lt;answer&gt;&#10;                    &lt;guid&gt;FFA05EBFA10A4E8490EF55AD265E2192&lt;/guid&gt;&#10;                    &lt;answertext&gt;Self assessment &lt;/answertext&gt;&#10;                    &lt;valuetype&gt;0&lt;/valuetype&gt;&#10;                &lt;/answer&gt;&#10;                &lt;answer&gt;&#10;                    &lt;guid&gt;619FC057D81E4F30BB52CB2C0D15E5E9&lt;/guid&gt;&#10;                    &lt;answertext&gt;Used web resources &lt;/answertext&gt;&#10;                    &lt;valuetype&gt;0&lt;/valuetype&gt;&#10;                &lt;/answer&gt;&#10;                &lt;answer&gt;&#10;                    &lt;guid&gt;DF94F6F9C3074B0DBC59839722006ADB&lt;/guid&gt;&#10;                    &lt;answertext&gt;Other&lt;/answertext&gt;&#10;                    &lt;valuetype&gt;0&lt;/valuetype&gt;&#10;                &lt;/answer&gt;&#10;            &lt;/answers&gt;&#10;            &lt;responseweights&gt;&#10;                &lt;weight&gt;10&lt;/weight&gt;&#10;                &lt;weight&gt;9&lt;/weight&gt;&#10;                &lt;weight&gt;8&lt;/weight&gt;&#10;                &lt;weight&gt;7&lt;/weight&gt;&#10;                &lt;weight&gt;6&lt;/weight&gt;&#10;            &lt;/responseweights&gt;&#10;        &lt;/priorityranking&gt;&#10;    &lt;/questions&gt;&#10;&lt;/questionlist&gt;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  <p:tag name="TYPE" val="0"/>
  <p:tag name="LABELFORMAT" val="1"/>
  <p:tag name="COLORTYPE" val="SCHEME"/>
  <p:tag name="DEFINEDCOLORS" val="3,6,10,45,32,50,13,4,9,55,1"/>
  <p:tag name="NUMBERFORMAT" val="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TEXTLENGTH" val="103"/>
  <p:tag name="FONTSIZE" val="32"/>
  <p:tag name="BULLETTYPE" val="ppBulletArabicPeriod"/>
  <p:tag name="ANSWERTEXT" val="Read a book on preaching&#10;Listened to sermons&#10;Received feedback&#10;Self assessment&#10;Used web resources&#10;Other"/>
  <p:tag name="OLDNUMANSWERS" val="6"/>
  <p:tag name="ZEROBASED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Army_Enterprise-Dual-Brand_Vertical_Template">
  <a:themeElements>
    <a:clrScheme name="US Army">
      <a:dk1>
        <a:srgbClr val="000000"/>
      </a:dk1>
      <a:lt1>
        <a:srgbClr val="FFFFFF"/>
      </a:lt1>
      <a:dk2>
        <a:srgbClr val="57584F"/>
      </a:dk2>
      <a:lt2>
        <a:srgbClr val="BDB1A6"/>
      </a:lt2>
      <a:accent1>
        <a:srgbClr val="F9C931"/>
      </a:accent1>
      <a:accent2>
        <a:srgbClr val="778648"/>
      </a:accent2>
      <a:accent3>
        <a:srgbClr val="705C38"/>
      </a:accent3>
      <a:accent4>
        <a:srgbClr val="3E6682"/>
      </a:accent4>
      <a:accent5>
        <a:srgbClr val="663830"/>
      </a:accent5>
      <a:accent6>
        <a:srgbClr val="82786F"/>
      </a:accent6>
      <a:hlink>
        <a:srgbClr val="0070C0"/>
      </a:hlink>
      <a:folHlink>
        <a:srgbClr val="76923C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F4339">
            <a:alpha val="89000"/>
          </a:srgbClr>
        </a:solidFill>
        <a:ln>
          <a:noFill/>
        </a:ln>
        <a:effectLst/>
      </a:spPr>
      <a:bodyPr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Army_Enterprise-Dual-Brand_Vertical_Template</Template>
  <TotalTime>17976</TotalTime>
  <Words>814</Words>
  <Application>Microsoft Office PowerPoint</Application>
  <PresentationFormat>On-screen Show (4:3)</PresentationFormat>
  <Paragraphs>274</Paragraphs>
  <Slides>41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ＭＳ Ｐゴシック</vt:lpstr>
      <vt:lpstr>Arial</vt:lpstr>
      <vt:lpstr>Wingdings</vt:lpstr>
      <vt:lpstr>Army_Enterprise-Dual-Brand_Vertical_Template</vt:lpstr>
      <vt:lpstr>Chart</vt:lpstr>
      <vt:lpstr>Acrobat Document</vt:lpstr>
      <vt:lpstr>Advanced Sacred Comms       </vt:lpstr>
      <vt:lpstr>I am a ________.</vt:lpstr>
      <vt:lpstr>filament : light bulb :: wick : </vt:lpstr>
      <vt:lpstr>Chaplain CorE Competencies Are: (List all that apply)</vt:lpstr>
      <vt:lpstr>The Army’s Basic WarFighting Doctrine is. . .</vt:lpstr>
      <vt:lpstr>A Subordinate Chaplain has complete confidentiality with His/her Supervisory Chaplain? </vt:lpstr>
      <vt:lpstr>C_A_L_I_ </vt:lpstr>
      <vt:lpstr>Team Scores</vt:lpstr>
      <vt:lpstr>Fastest Responders</vt:lpstr>
      <vt:lpstr>What percentage of your current points would you like to wager on the next question?</vt:lpstr>
      <vt:lpstr>“Each chaplain shall, when __________, hold appropriate religious services at least once on each Sunday [or applicable holy day] for the command to which he is assigned . . .”    Title 10, 3547, US Code</vt:lpstr>
      <vt:lpstr>Team Racing Scores</vt:lpstr>
      <vt:lpstr>What describes the frequency of your preaching?</vt:lpstr>
      <vt:lpstr>I have been given feedback on my sermons.</vt:lpstr>
      <vt:lpstr>I have been given feedback by. . .  (List all that apply)</vt:lpstr>
      <vt:lpstr>I have given feedback to. . . (List all that apply)</vt:lpstr>
      <vt:lpstr>When I have given feedback I have used. . .  (List all that apply) </vt:lpstr>
      <vt:lpstr>Preaching Competency has value in the Army Chapel?</vt:lpstr>
      <vt:lpstr>I have used the following tools within the last year to improve My Preaching:   (List All that Apply)</vt:lpstr>
      <vt:lpstr>Terminal Learning Objective (TLO)</vt:lpstr>
      <vt:lpstr>Administrative Data </vt:lpstr>
      <vt:lpstr>OverView</vt:lpstr>
      <vt:lpstr>What makes a Good Coach?   </vt:lpstr>
      <vt:lpstr>Coach and Player  Different Roles - Same Team</vt:lpstr>
      <vt:lpstr>Bottom Line:  Coaching Matters</vt:lpstr>
      <vt:lpstr>Communication Coaching Truths</vt:lpstr>
      <vt:lpstr>Communication Coaching Truths (Cont.)</vt:lpstr>
      <vt:lpstr>Preacher Assessment Cycle (PAC)</vt:lpstr>
      <vt:lpstr> Preacher Assessment Cycle  (PAC) </vt:lpstr>
      <vt:lpstr>PAC &amp; Coaching Feedback Loop</vt:lpstr>
      <vt:lpstr>Communication Coaching Form 1.2</vt:lpstr>
      <vt:lpstr>The Person of The Preacher</vt:lpstr>
      <vt:lpstr>The Cultivation of the Person will</vt:lpstr>
      <vt:lpstr>PowerPoint Presentation</vt:lpstr>
      <vt:lpstr>Running the Bases</vt:lpstr>
      <vt:lpstr>Tools for Clarity</vt:lpstr>
      <vt:lpstr>Coaching Tips &amp; Ideas</vt:lpstr>
      <vt:lpstr>Advanced Sacred ComMS Resources</vt:lpstr>
      <vt:lpstr>Mentor not hero</vt:lpstr>
      <vt:lpstr>Communication Coaching challenge</vt:lpstr>
      <vt:lpstr>SUMMARY</vt:lpstr>
    </vt:vector>
  </TitlesOfParts>
  <Company>United States Army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BACKGROUND OPTION 1 PRESENTATION TITLE HERE KEEP LEFT JUSTIFIED</dc:title>
  <dc:creator>brandon.r.moore</dc:creator>
  <cp:lastModifiedBy>brandon.r.moore</cp:lastModifiedBy>
  <cp:revision>1003</cp:revision>
  <cp:lastPrinted>2015-07-28T21:13:46Z</cp:lastPrinted>
  <dcterms:created xsi:type="dcterms:W3CDTF">2014-02-24T15:53:02Z</dcterms:created>
  <dcterms:modified xsi:type="dcterms:W3CDTF">2015-07-28T21:29:05Z</dcterms:modified>
</cp:coreProperties>
</file>